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23"/>
  </p:notesMasterIdLst>
  <p:sldIdLst>
    <p:sldId id="259" r:id="rId4"/>
    <p:sldId id="281" r:id="rId5"/>
    <p:sldId id="283" r:id="rId6"/>
    <p:sldId id="287" r:id="rId7"/>
    <p:sldId id="288" r:id="rId8"/>
    <p:sldId id="282" r:id="rId9"/>
    <p:sldId id="279" r:id="rId10"/>
    <p:sldId id="280" r:id="rId11"/>
    <p:sldId id="286" r:id="rId12"/>
    <p:sldId id="284" r:id="rId13"/>
    <p:sldId id="276" r:id="rId14"/>
    <p:sldId id="273" r:id="rId15"/>
    <p:sldId id="277" r:id="rId16"/>
    <p:sldId id="274" r:id="rId17"/>
    <p:sldId id="278" r:id="rId18"/>
    <p:sldId id="275" r:id="rId19"/>
    <p:sldId id="265" r:id="rId20"/>
    <p:sldId id="270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80" autoAdjust="0"/>
    <p:restoredTop sz="95796" autoAdjust="0"/>
  </p:normalViewPr>
  <p:slideViewPr>
    <p:cSldViewPr>
      <p:cViewPr>
        <p:scale>
          <a:sx n="100" d="100"/>
          <a:sy n="100" d="100"/>
        </p:scale>
        <p:origin x="-13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1A12E8-97F4-432D-99C4-480780FEA8CB}" type="doc">
      <dgm:prSet loTypeId="urn:microsoft.com/office/officeart/2005/8/layout/hProcess1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1B505C-3060-4F2A-9833-BC970FA69F78}">
      <dgm:prSet phldrT="[Text]" custT="1"/>
      <dgm:spPr>
        <a:noFill/>
        <a:ln>
          <a:noFill/>
        </a:ln>
      </dgm:spPr>
      <dgm:t>
        <a:bodyPr/>
        <a:lstStyle/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b="1" dirty="0" smtClean="0"/>
        </a:p>
        <a:p>
          <a:r>
            <a:rPr lang="en-US" sz="1400" b="1" dirty="0" smtClean="0"/>
            <a:t>10/13</a:t>
          </a:r>
        </a:p>
        <a:p>
          <a:r>
            <a:rPr lang="en-US" sz="1400" b="1" dirty="0" smtClean="0"/>
            <a:t>Kickoff Workshop</a:t>
          </a:r>
        </a:p>
      </dgm:t>
    </dgm:pt>
    <dgm:pt modelId="{5E49B145-279E-4A6F-B953-9E6ACE4E6934}" type="parTrans" cxnId="{EBAD8D44-9C4C-42E6-80A1-FEFBBBFE7F47}">
      <dgm:prSet/>
      <dgm:spPr/>
      <dgm:t>
        <a:bodyPr/>
        <a:lstStyle/>
        <a:p>
          <a:endParaRPr lang="en-US"/>
        </a:p>
      </dgm:t>
    </dgm:pt>
    <dgm:pt modelId="{1FFDE5BC-3DA8-45FE-A8AC-565BB669424D}" type="sibTrans" cxnId="{EBAD8D44-9C4C-42E6-80A1-FEFBBBFE7F47}">
      <dgm:prSet/>
      <dgm:spPr/>
      <dgm:t>
        <a:bodyPr/>
        <a:lstStyle/>
        <a:p>
          <a:endParaRPr lang="en-US"/>
        </a:p>
      </dgm:t>
    </dgm:pt>
    <dgm:pt modelId="{F8BD8DEA-2DBB-4377-9B43-EC071A2C14E0}">
      <dgm:prSet phldrT="[Text]" custT="1"/>
      <dgm:spPr>
        <a:noFill/>
        <a:ln>
          <a:noFill/>
        </a:ln>
      </dgm:spPr>
      <dgm:t>
        <a:bodyPr/>
        <a:lstStyle/>
        <a:p>
          <a:pPr>
            <a:spcAft>
              <a:spcPct val="35000"/>
            </a:spcAft>
          </a:pPr>
          <a:endParaRPr lang="en-US" sz="1400" b="0" dirty="0" smtClean="0"/>
        </a:p>
        <a:p>
          <a:pPr>
            <a:spcAft>
              <a:spcPct val="35000"/>
            </a:spcAft>
          </a:pPr>
          <a:endParaRPr lang="en-US" sz="1600" b="1" dirty="0" smtClean="0"/>
        </a:p>
        <a:p>
          <a:pPr>
            <a:spcAft>
              <a:spcPct val="35000"/>
            </a:spcAft>
          </a:pPr>
          <a:r>
            <a:rPr lang="en-US" sz="1400" b="1" dirty="0" smtClean="0"/>
            <a:t>12/13</a:t>
          </a:r>
        </a:p>
        <a:p>
          <a:pPr>
            <a:spcAft>
              <a:spcPts val="0"/>
            </a:spcAft>
          </a:pPr>
          <a:r>
            <a:rPr lang="en-US" sz="1400" b="1" dirty="0" smtClean="0"/>
            <a:t>Clinical</a:t>
          </a:r>
        </a:p>
        <a:p>
          <a:pPr>
            <a:spcAft>
              <a:spcPts val="0"/>
            </a:spcAft>
          </a:pPr>
          <a:r>
            <a:rPr lang="en-US" sz="1400" b="1" dirty="0" smtClean="0"/>
            <a:t>Webinar</a:t>
          </a:r>
        </a:p>
        <a:p>
          <a:pPr>
            <a:spcAft>
              <a:spcPct val="35000"/>
            </a:spcAft>
          </a:pPr>
          <a:endParaRPr lang="en-US" sz="1600" b="0" dirty="0" smtClean="0"/>
        </a:p>
        <a:p>
          <a:pPr>
            <a:spcAft>
              <a:spcPct val="35000"/>
            </a:spcAft>
          </a:pPr>
          <a:endParaRPr lang="en-US" sz="1600" b="0" dirty="0"/>
        </a:p>
      </dgm:t>
    </dgm:pt>
    <dgm:pt modelId="{CDEF9CB7-B68C-469E-BEF1-5F5D96572C67}" type="parTrans" cxnId="{DF60D3B9-22F2-4F47-B461-E10F78A05D3A}">
      <dgm:prSet/>
      <dgm:spPr/>
      <dgm:t>
        <a:bodyPr/>
        <a:lstStyle/>
        <a:p>
          <a:endParaRPr lang="en-US"/>
        </a:p>
      </dgm:t>
    </dgm:pt>
    <dgm:pt modelId="{2FC23180-3C3D-4117-B0F6-804331D07AB4}" type="sibTrans" cxnId="{DF60D3B9-22F2-4F47-B461-E10F78A05D3A}">
      <dgm:prSet/>
      <dgm:spPr/>
      <dgm:t>
        <a:bodyPr/>
        <a:lstStyle/>
        <a:p>
          <a:endParaRPr lang="en-US"/>
        </a:p>
      </dgm:t>
    </dgm:pt>
    <dgm:pt modelId="{8FEA0A03-D468-4B9C-96F7-01F1DACF1374}">
      <dgm:prSet phldrT="[Text]" custT="1"/>
      <dgm:spPr>
        <a:noFill/>
        <a:ln>
          <a:noFill/>
        </a:ln>
      </dgm:spPr>
      <dgm:t>
        <a:bodyPr/>
        <a:lstStyle/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r>
            <a:rPr lang="en-US" sz="1600" b="0" dirty="0" smtClean="0"/>
            <a:t>1/14</a:t>
          </a:r>
          <a:endParaRPr lang="en-US" sz="1400" b="1" dirty="0" smtClean="0"/>
        </a:p>
        <a:p>
          <a:pPr>
            <a:spcBef>
              <a:spcPct val="0"/>
            </a:spcBef>
          </a:pPr>
          <a:r>
            <a:rPr lang="en-US" sz="1400" b="1" dirty="0" smtClean="0"/>
            <a:t>Evaluating Altered mental status webinar </a:t>
          </a:r>
        </a:p>
        <a:p>
          <a:pPr>
            <a:spcBef>
              <a:spcPct val="0"/>
            </a:spcBef>
          </a:pPr>
          <a:endParaRPr lang="en-US" sz="1400" b="0" dirty="0" smtClean="0"/>
        </a:p>
        <a:p>
          <a:pPr>
            <a:spcBef>
              <a:spcPct val="0"/>
            </a:spcBef>
          </a:pPr>
          <a:endParaRPr lang="en-US" sz="1400" b="0" dirty="0" smtClean="0"/>
        </a:p>
        <a:p>
          <a:pPr>
            <a:spcBef>
              <a:spcPct val="0"/>
            </a:spcBef>
          </a:pPr>
          <a:endParaRPr lang="en-US" sz="1400" b="0" dirty="0" smtClean="0"/>
        </a:p>
      </dgm:t>
    </dgm:pt>
    <dgm:pt modelId="{B9355F50-357E-4DF1-8AF1-2309BF77BB6C}" type="parTrans" cxnId="{4DE0F065-96A5-4BFC-B664-1819DD472F1C}">
      <dgm:prSet/>
      <dgm:spPr/>
      <dgm:t>
        <a:bodyPr/>
        <a:lstStyle/>
        <a:p>
          <a:endParaRPr lang="en-US"/>
        </a:p>
      </dgm:t>
    </dgm:pt>
    <dgm:pt modelId="{E4E46082-A35A-4F2A-937F-AC3749D2E546}" type="sibTrans" cxnId="{4DE0F065-96A5-4BFC-B664-1819DD472F1C}">
      <dgm:prSet/>
      <dgm:spPr/>
      <dgm:t>
        <a:bodyPr/>
        <a:lstStyle/>
        <a:p>
          <a:endParaRPr lang="en-US"/>
        </a:p>
      </dgm:t>
    </dgm:pt>
    <dgm:pt modelId="{2DAEACF1-B391-49CA-A8C4-ACA9A944FAC0}">
      <dgm:prSet custT="1"/>
      <dgm:spPr>
        <a:noFill/>
      </dgm:spPr>
      <dgm:t>
        <a:bodyPr/>
        <a:lstStyle/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r>
            <a:rPr lang="en-US" sz="1400" b="1" dirty="0" smtClean="0"/>
            <a:t>6/14</a:t>
          </a:r>
        </a:p>
        <a:p>
          <a:r>
            <a:rPr lang="en-US" sz="1400" b="1" dirty="0" smtClean="0"/>
            <a:t>Closing Workshop</a:t>
          </a:r>
          <a:endParaRPr lang="en-US" sz="1400" b="1" dirty="0"/>
        </a:p>
      </dgm:t>
    </dgm:pt>
    <dgm:pt modelId="{5BDAAB0C-B721-48F7-AFC2-BE9B69EE50F1}" type="parTrans" cxnId="{5FAFDB22-419D-469F-9CC8-BF24552FBD08}">
      <dgm:prSet/>
      <dgm:spPr/>
      <dgm:t>
        <a:bodyPr/>
        <a:lstStyle/>
        <a:p>
          <a:endParaRPr lang="en-US"/>
        </a:p>
      </dgm:t>
    </dgm:pt>
    <dgm:pt modelId="{AE1C82EB-20CA-4F27-B9D0-60C3649FAA2F}" type="sibTrans" cxnId="{5FAFDB22-419D-469F-9CC8-BF24552FBD08}">
      <dgm:prSet/>
      <dgm:spPr/>
      <dgm:t>
        <a:bodyPr/>
        <a:lstStyle/>
        <a:p>
          <a:endParaRPr lang="en-US"/>
        </a:p>
      </dgm:t>
    </dgm:pt>
    <dgm:pt modelId="{6D82743E-4D37-4D37-A85D-58FB95DB7E99}">
      <dgm:prSet custT="1"/>
      <dgm:spPr>
        <a:noFill/>
        <a:ln>
          <a:noFill/>
        </a:ln>
      </dgm:spPr>
      <dgm:t>
        <a:bodyPr/>
        <a:lstStyle/>
        <a:p>
          <a:endParaRPr lang="en-US" sz="1400" b="1" dirty="0" smtClean="0"/>
        </a:p>
        <a:p>
          <a:endParaRPr lang="en-US" sz="1400" b="1" dirty="0" smtClean="0"/>
        </a:p>
        <a:p>
          <a:endParaRPr lang="en-US" sz="1400" b="1" dirty="0" smtClean="0"/>
        </a:p>
        <a:p>
          <a:r>
            <a:rPr lang="en-US" sz="1400" b="1" dirty="0" smtClean="0"/>
            <a:t>2/14</a:t>
          </a:r>
        </a:p>
        <a:p>
          <a:r>
            <a:rPr lang="en-US" sz="1300" b="1" dirty="0" smtClean="0"/>
            <a:t>Regional workshops</a:t>
          </a:r>
          <a:endParaRPr lang="en-US" sz="1300" b="1" dirty="0"/>
        </a:p>
      </dgm:t>
    </dgm:pt>
    <dgm:pt modelId="{960BABBC-3DE1-4EE3-A268-CAE456C31A30}" type="parTrans" cxnId="{63546CA2-11AD-4425-99E7-4094E3078782}">
      <dgm:prSet/>
      <dgm:spPr/>
      <dgm:t>
        <a:bodyPr/>
        <a:lstStyle/>
        <a:p>
          <a:endParaRPr lang="en-US"/>
        </a:p>
      </dgm:t>
    </dgm:pt>
    <dgm:pt modelId="{53B942E7-E99F-450B-8339-5DB94967D69D}" type="sibTrans" cxnId="{63546CA2-11AD-4425-99E7-4094E3078782}">
      <dgm:prSet/>
      <dgm:spPr/>
      <dgm:t>
        <a:bodyPr/>
        <a:lstStyle/>
        <a:p>
          <a:endParaRPr lang="en-US"/>
        </a:p>
      </dgm:t>
    </dgm:pt>
    <dgm:pt modelId="{03FF2A70-54F0-48FC-9280-93F5E4BC5249}">
      <dgm:prSet custT="1"/>
      <dgm:spPr>
        <a:noFill/>
      </dgm:spPr>
      <dgm:t>
        <a:bodyPr/>
        <a:lstStyle/>
        <a:p>
          <a:pPr>
            <a:spcAft>
              <a:spcPct val="35000"/>
            </a:spcAft>
          </a:pPr>
          <a:r>
            <a:rPr lang="en-US" sz="1400" b="1" dirty="0" smtClean="0"/>
            <a:t>4/12  </a:t>
          </a:r>
        </a:p>
        <a:p>
          <a:pPr>
            <a:spcAft>
              <a:spcPts val="0"/>
            </a:spcAft>
          </a:pPr>
          <a:r>
            <a:rPr lang="en-US" sz="1400" b="1" dirty="0" smtClean="0"/>
            <a:t>Antibiotic Stewardship</a:t>
          </a:r>
        </a:p>
        <a:p>
          <a:pPr>
            <a:spcAft>
              <a:spcPts val="0"/>
            </a:spcAft>
          </a:pPr>
          <a:r>
            <a:rPr lang="en-US" sz="1400" b="1" dirty="0" smtClean="0"/>
            <a:t>Webinar</a:t>
          </a:r>
          <a:endParaRPr lang="en-US" sz="1400" b="1" dirty="0"/>
        </a:p>
      </dgm:t>
    </dgm:pt>
    <dgm:pt modelId="{46ADDE06-8AF4-4EE8-A3A0-198966C1EC2A}" type="parTrans" cxnId="{349E76C6-8A20-4072-A62E-285C81C9DB48}">
      <dgm:prSet/>
      <dgm:spPr/>
      <dgm:t>
        <a:bodyPr/>
        <a:lstStyle/>
        <a:p>
          <a:endParaRPr lang="en-US"/>
        </a:p>
      </dgm:t>
    </dgm:pt>
    <dgm:pt modelId="{DF99679B-7CDF-4DB4-9834-A1D21583BBC4}" type="sibTrans" cxnId="{349E76C6-8A20-4072-A62E-285C81C9DB48}">
      <dgm:prSet/>
      <dgm:spPr/>
      <dgm:t>
        <a:bodyPr/>
        <a:lstStyle/>
        <a:p>
          <a:endParaRPr lang="en-US"/>
        </a:p>
      </dgm:t>
    </dgm:pt>
    <dgm:pt modelId="{99AE8BE9-3106-47EE-9A21-8D8B2BBB2041}">
      <dgm:prSet custT="1"/>
      <dgm:spPr>
        <a:noFill/>
      </dgm:spPr>
      <dgm:t>
        <a:bodyPr/>
        <a:lstStyle/>
        <a:p>
          <a:r>
            <a:rPr lang="en-US" sz="1400" b="1" dirty="0" smtClean="0"/>
            <a:t>4/14</a:t>
          </a:r>
        </a:p>
        <a:p>
          <a:r>
            <a:rPr lang="en-US" sz="1400" b="1" dirty="0" smtClean="0"/>
            <a:t>Coaching and sharing call</a:t>
          </a:r>
          <a:endParaRPr lang="en-US" sz="1400" b="1" dirty="0"/>
        </a:p>
      </dgm:t>
    </dgm:pt>
    <dgm:pt modelId="{FB52E993-84B3-4178-BAFC-50E943EAFD38}" type="parTrans" cxnId="{5725A446-8F44-49EA-B9E1-6FC9D0E1B05A}">
      <dgm:prSet/>
      <dgm:spPr/>
      <dgm:t>
        <a:bodyPr/>
        <a:lstStyle/>
        <a:p>
          <a:endParaRPr lang="en-US"/>
        </a:p>
      </dgm:t>
    </dgm:pt>
    <dgm:pt modelId="{3E1FDC32-3079-4862-811C-1CB7003E09B6}" type="sibTrans" cxnId="{5725A446-8F44-49EA-B9E1-6FC9D0E1B05A}">
      <dgm:prSet/>
      <dgm:spPr/>
      <dgm:t>
        <a:bodyPr/>
        <a:lstStyle/>
        <a:p>
          <a:endParaRPr lang="en-US"/>
        </a:p>
      </dgm:t>
    </dgm:pt>
    <dgm:pt modelId="{8B96E85E-9768-4FE2-871A-17268926DE1B}" type="pres">
      <dgm:prSet presAssocID="{341A12E8-97F4-432D-99C4-480780FEA8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0CAF50-DD8C-40AC-80F0-239FA8534546}" type="pres">
      <dgm:prSet presAssocID="{341A12E8-97F4-432D-99C4-480780FEA8CB}" presName="arrow" presStyleLbl="bgShp" presStyleIdx="0" presStyleCnt="1" custLinFactNeighborY="-781"/>
      <dgm:spPr/>
    </dgm:pt>
    <dgm:pt modelId="{1F1F8428-7CAE-4657-928E-6D042610EE30}" type="pres">
      <dgm:prSet presAssocID="{341A12E8-97F4-432D-99C4-480780FEA8CB}" presName="points" presStyleCnt="0"/>
      <dgm:spPr/>
    </dgm:pt>
    <dgm:pt modelId="{6DDB3EFF-11A5-443D-BF52-92C045EC21B4}" type="pres">
      <dgm:prSet presAssocID="{FE1B505C-3060-4F2A-9833-BC970FA69F78}" presName="compositeA" presStyleCnt="0"/>
      <dgm:spPr/>
    </dgm:pt>
    <dgm:pt modelId="{E83C9467-DE59-4E75-A853-B375AC961D3D}" type="pres">
      <dgm:prSet presAssocID="{FE1B505C-3060-4F2A-9833-BC970FA69F78}" presName="textA" presStyleLbl="revTx" presStyleIdx="0" presStyleCnt="7" custScaleX="131584" custScaleY="54883" custLinFactNeighborX="8110" custLinFactNeighborY="355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A8CA4E-0A29-42E7-9050-10EB07D8EF10}" type="pres">
      <dgm:prSet presAssocID="{FE1B505C-3060-4F2A-9833-BC970FA69F78}" presName="circleA" presStyleLbl="node1" presStyleIdx="0" presStyleCnt="7" custLinFactNeighborX="21920" custLinFactNeighborY="48242"/>
      <dgm:spPr/>
    </dgm:pt>
    <dgm:pt modelId="{BE399AFD-B995-4936-A3E2-902AFD5819B0}" type="pres">
      <dgm:prSet presAssocID="{FE1B505C-3060-4F2A-9833-BC970FA69F78}" presName="spaceA" presStyleCnt="0"/>
      <dgm:spPr/>
    </dgm:pt>
    <dgm:pt modelId="{B452A45A-E16E-46C0-A6E0-784224E97312}" type="pres">
      <dgm:prSet presAssocID="{1FFDE5BC-3DA8-45FE-A8AC-565BB669424D}" presName="space" presStyleCnt="0"/>
      <dgm:spPr/>
    </dgm:pt>
    <dgm:pt modelId="{3C1EC532-02D4-42B3-88C2-51FEBCC7F38C}" type="pres">
      <dgm:prSet presAssocID="{F8BD8DEA-2DBB-4377-9B43-EC071A2C14E0}" presName="compositeB" presStyleCnt="0"/>
      <dgm:spPr/>
    </dgm:pt>
    <dgm:pt modelId="{5ADE5EF2-21A0-49A5-8EFC-C00BDCFA83E3}" type="pres">
      <dgm:prSet presAssocID="{F8BD8DEA-2DBB-4377-9B43-EC071A2C14E0}" presName="textB" presStyleLbl="revTx" presStyleIdx="1" presStyleCnt="7" custScaleX="126532" custScaleY="79687" custLinFactY="-41797" custLinFactNeighborX="-138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DCF7DE-334C-44DD-B437-93EE25F68C28}" type="pres">
      <dgm:prSet presAssocID="{F8BD8DEA-2DBB-4377-9B43-EC071A2C14E0}" presName="circleB" presStyleLbl="node1" presStyleIdx="1" presStyleCnt="7" custLinFactNeighborX="14035" custLinFactNeighborY="-17188"/>
      <dgm:spPr/>
    </dgm:pt>
    <dgm:pt modelId="{2B30C6E4-1A11-475B-A812-B242AFC56B68}" type="pres">
      <dgm:prSet presAssocID="{F8BD8DEA-2DBB-4377-9B43-EC071A2C14E0}" presName="spaceB" presStyleCnt="0"/>
      <dgm:spPr/>
    </dgm:pt>
    <dgm:pt modelId="{7B53CBF2-B675-42BD-B54C-859E6A02280F}" type="pres">
      <dgm:prSet presAssocID="{2FC23180-3C3D-4117-B0F6-804331D07AB4}" presName="space" presStyleCnt="0"/>
      <dgm:spPr/>
    </dgm:pt>
    <dgm:pt modelId="{2FE2DC51-3ADC-4A44-89B8-EC99B0691473}" type="pres">
      <dgm:prSet presAssocID="{8FEA0A03-D468-4B9C-96F7-01F1DACF1374}" presName="compositeA" presStyleCnt="0"/>
      <dgm:spPr/>
    </dgm:pt>
    <dgm:pt modelId="{E3444A05-7C4F-4C20-8F2F-7F65AE9BD98F}" type="pres">
      <dgm:prSet presAssocID="{8FEA0A03-D468-4B9C-96F7-01F1DACF1374}" presName="textA" presStyleLbl="revTx" presStyleIdx="2" presStyleCnt="7" custScaleX="201717" custScaleY="156488" custLinFactNeighborX="-11167" custLinFactNeighborY="24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5B1203-6A23-465D-8745-BC079899F68F}" type="pres">
      <dgm:prSet presAssocID="{8FEA0A03-D468-4B9C-96F7-01F1DACF1374}" presName="circleA" presStyleLbl="node1" presStyleIdx="2" presStyleCnt="7" custLinFactNeighborX="10301" custLinFactNeighborY="-53363"/>
      <dgm:spPr/>
    </dgm:pt>
    <dgm:pt modelId="{4555E5C5-FEBA-4C46-BD1B-2F6E86011627}" type="pres">
      <dgm:prSet presAssocID="{8FEA0A03-D468-4B9C-96F7-01F1DACF1374}" presName="spaceA" presStyleCnt="0"/>
      <dgm:spPr/>
    </dgm:pt>
    <dgm:pt modelId="{939FEE0E-F54F-44D3-B35F-7F4EA7F64068}" type="pres">
      <dgm:prSet presAssocID="{E4E46082-A35A-4F2A-937F-AC3749D2E546}" presName="space" presStyleCnt="0"/>
      <dgm:spPr/>
    </dgm:pt>
    <dgm:pt modelId="{8A4745A7-F8C1-420A-B684-B7453B85AB51}" type="pres">
      <dgm:prSet presAssocID="{6D82743E-4D37-4D37-A85D-58FB95DB7E99}" presName="compositeB" presStyleCnt="0"/>
      <dgm:spPr/>
    </dgm:pt>
    <dgm:pt modelId="{72F064DC-6898-4C7F-AEEE-47C06EE4FF70}" type="pres">
      <dgm:prSet presAssocID="{6D82743E-4D37-4D37-A85D-58FB95DB7E99}" presName="textB" presStyleLbl="revTx" presStyleIdx="3" presStyleCnt="7" custScaleX="124822" custScaleY="94531" custLinFactY="-42383" custLinFactNeighborX="-3023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637B81-0A74-438D-9516-087B1DE0911B}" type="pres">
      <dgm:prSet presAssocID="{6D82743E-4D37-4D37-A85D-58FB95DB7E99}" presName="circleB" presStyleLbl="node1" presStyleIdx="3" presStyleCnt="7" custLinFactNeighborX="14932" custLinFactNeighborY="-2344"/>
      <dgm:spPr/>
    </dgm:pt>
    <dgm:pt modelId="{4B15B4B9-79F4-443D-B7FB-3438BCCD58AF}" type="pres">
      <dgm:prSet presAssocID="{6D82743E-4D37-4D37-A85D-58FB95DB7E99}" presName="spaceB" presStyleCnt="0"/>
      <dgm:spPr/>
    </dgm:pt>
    <dgm:pt modelId="{806B6092-86EB-487B-9FEE-D9AC32A2DFE3}" type="pres">
      <dgm:prSet presAssocID="{53B942E7-E99F-450B-8339-5DB94967D69D}" presName="space" presStyleCnt="0"/>
      <dgm:spPr/>
    </dgm:pt>
    <dgm:pt modelId="{3F0F388F-DFFC-4B79-86CF-4D3065C59298}" type="pres">
      <dgm:prSet presAssocID="{03FF2A70-54F0-48FC-9280-93F5E4BC5249}" presName="compositeA" presStyleCnt="0"/>
      <dgm:spPr/>
    </dgm:pt>
    <dgm:pt modelId="{B597AB42-5004-418A-AF79-36240D6E3FDE}" type="pres">
      <dgm:prSet presAssocID="{03FF2A70-54F0-48FC-9280-93F5E4BC5249}" presName="textA" presStyleLbl="revTx" presStyleIdx="4" presStyleCnt="7" custScaleX="149474" custLinFactNeighborX="-70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6B1811-79DB-4995-9738-0533FF2E9A21}" type="pres">
      <dgm:prSet presAssocID="{03FF2A70-54F0-48FC-9280-93F5E4BC5249}" presName="circleA" presStyleLbl="node1" presStyleIdx="4" presStyleCnt="7" custLinFactNeighborX="12208" custLinFactNeighborY="3125"/>
      <dgm:spPr/>
    </dgm:pt>
    <dgm:pt modelId="{3E9E7391-5A68-4E2B-A46C-7BEB2AEDADDA}" type="pres">
      <dgm:prSet presAssocID="{03FF2A70-54F0-48FC-9280-93F5E4BC5249}" presName="spaceA" presStyleCnt="0"/>
      <dgm:spPr/>
    </dgm:pt>
    <dgm:pt modelId="{6E5F1CD6-E57C-455F-B6AF-F090AC87D201}" type="pres">
      <dgm:prSet presAssocID="{DF99679B-7CDF-4DB4-9834-A1D21583BBC4}" presName="space" presStyleCnt="0"/>
      <dgm:spPr/>
    </dgm:pt>
    <dgm:pt modelId="{65FE1CCE-54B6-4C24-97CB-5E18992E839F}" type="pres">
      <dgm:prSet presAssocID="{99AE8BE9-3106-47EE-9A21-8D8B2BBB2041}" presName="compositeB" presStyleCnt="0"/>
      <dgm:spPr/>
    </dgm:pt>
    <dgm:pt modelId="{71E0BB16-0FD3-418A-8436-B005D865C744}" type="pres">
      <dgm:prSet presAssocID="{99AE8BE9-3106-47EE-9A21-8D8B2BBB2041}" presName="textB" presStyleLbl="revTx" presStyleIdx="5" presStyleCnt="7" custScaleX="127871" custLinFactY="-14844" custLinFactNeighborX="-1246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B8FFFA-6C22-4137-ACDA-A2C6DA6E384A}" type="pres">
      <dgm:prSet presAssocID="{99AE8BE9-3106-47EE-9A21-8D8B2BBB2041}" presName="circleB" presStyleLbl="node1" presStyleIdx="5" presStyleCnt="7"/>
      <dgm:spPr/>
    </dgm:pt>
    <dgm:pt modelId="{19294D96-5C07-480D-A382-C3F7026FE95E}" type="pres">
      <dgm:prSet presAssocID="{99AE8BE9-3106-47EE-9A21-8D8B2BBB2041}" presName="spaceB" presStyleCnt="0"/>
      <dgm:spPr/>
    </dgm:pt>
    <dgm:pt modelId="{F46CDBA9-3167-4917-8609-4BB8EB018D49}" type="pres">
      <dgm:prSet presAssocID="{3E1FDC32-3079-4862-811C-1CB7003E09B6}" presName="space" presStyleCnt="0"/>
      <dgm:spPr/>
    </dgm:pt>
    <dgm:pt modelId="{0A815E9B-5288-4604-AD71-96E78C8F2371}" type="pres">
      <dgm:prSet presAssocID="{2DAEACF1-B391-49CA-A8C4-ACA9A944FAC0}" presName="compositeA" presStyleCnt="0"/>
      <dgm:spPr/>
    </dgm:pt>
    <dgm:pt modelId="{00C09E0F-DDF5-43D9-AAD1-9700510D459F}" type="pres">
      <dgm:prSet presAssocID="{2DAEACF1-B391-49CA-A8C4-ACA9A944FAC0}" presName="textA" presStyleLbl="revTx" presStyleIdx="6" presStyleCnt="7" custScaleX="134435" custScaleY="100000" custLinFactNeighborX="-149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EB5E9A-54F5-47AF-ADBB-BEE030B2A9E4}" type="pres">
      <dgm:prSet presAssocID="{2DAEACF1-B391-49CA-A8C4-ACA9A944FAC0}" presName="circleA" presStyleLbl="node1" presStyleIdx="6" presStyleCnt="7"/>
      <dgm:spPr/>
    </dgm:pt>
    <dgm:pt modelId="{CC1F6949-7DB0-47BF-94AC-9EF5DFC758FA}" type="pres">
      <dgm:prSet presAssocID="{2DAEACF1-B391-49CA-A8C4-ACA9A944FAC0}" presName="spaceA" presStyleCnt="0"/>
      <dgm:spPr/>
    </dgm:pt>
  </dgm:ptLst>
  <dgm:cxnLst>
    <dgm:cxn modelId="{63546CA2-11AD-4425-99E7-4094E3078782}" srcId="{341A12E8-97F4-432D-99C4-480780FEA8CB}" destId="{6D82743E-4D37-4D37-A85D-58FB95DB7E99}" srcOrd="3" destOrd="0" parTransId="{960BABBC-3DE1-4EE3-A268-CAE456C31A30}" sibTransId="{53B942E7-E99F-450B-8339-5DB94967D69D}"/>
    <dgm:cxn modelId="{5FAFDB22-419D-469F-9CC8-BF24552FBD08}" srcId="{341A12E8-97F4-432D-99C4-480780FEA8CB}" destId="{2DAEACF1-B391-49CA-A8C4-ACA9A944FAC0}" srcOrd="6" destOrd="0" parTransId="{5BDAAB0C-B721-48F7-AFC2-BE9B69EE50F1}" sibTransId="{AE1C82EB-20CA-4F27-B9D0-60C3649FAA2F}"/>
    <dgm:cxn modelId="{3EEDA717-07A6-4F44-A4A9-1AE217820976}" type="presOf" srcId="{F8BD8DEA-2DBB-4377-9B43-EC071A2C14E0}" destId="{5ADE5EF2-21A0-49A5-8EFC-C00BDCFA83E3}" srcOrd="0" destOrd="0" presId="urn:microsoft.com/office/officeart/2005/8/layout/hProcess11"/>
    <dgm:cxn modelId="{4DE0F065-96A5-4BFC-B664-1819DD472F1C}" srcId="{341A12E8-97F4-432D-99C4-480780FEA8CB}" destId="{8FEA0A03-D468-4B9C-96F7-01F1DACF1374}" srcOrd="2" destOrd="0" parTransId="{B9355F50-357E-4DF1-8AF1-2309BF77BB6C}" sibTransId="{E4E46082-A35A-4F2A-937F-AC3749D2E546}"/>
    <dgm:cxn modelId="{E1F8BB77-A53C-274E-B7D4-B7FF4C1731AC}" type="presOf" srcId="{FE1B505C-3060-4F2A-9833-BC970FA69F78}" destId="{E83C9467-DE59-4E75-A853-B375AC961D3D}" srcOrd="0" destOrd="0" presId="urn:microsoft.com/office/officeart/2005/8/layout/hProcess11"/>
    <dgm:cxn modelId="{02BD04E2-6957-4544-BF03-6561A4AA4FA7}" type="presOf" srcId="{03FF2A70-54F0-48FC-9280-93F5E4BC5249}" destId="{B597AB42-5004-418A-AF79-36240D6E3FDE}" srcOrd="0" destOrd="0" presId="urn:microsoft.com/office/officeart/2005/8/layout/hProcess11"/>
    <dgm:cxn modelId="{56C0A977-6D41-0741-A37F-2B051C696897}" type="presOf" srcId="{6D82743E-4D37-4D37-A85D-58FB95DB7E99}" destId="{72F064DC-6898-4C7F-AEEE-47C06EE4FF70}" srcOrd="0" destOrd="0" presId="urn:microsoft.com/office/officeart/2005/8/layout/hProcess11"/>
    <dgm:cxn modelId="{349E76C6-8A20-4072-A62E-285C81C9DB48}" srcId="{341A12E8-97F4-432D-99C4-480780FEA8CB}" destId="{03FF2A70-54F0-48FC-9280-93F5E4BC5249}" srcOrd="4" destOrd="0" parTransId="{46ADDE06-8AF4-4EE8-A3A0-198966C1EC2A}" sibTransId="{DF99679B-7CDF-4DB4-9834-A1D21583BBC4}"/>
    <dgm:cxn modelId="{EAB7F792-D6D2-174A-BF52-BDF69959D2D0}" type="presOf" srcId="{2DAEACF1-B391-49CA-A8C4-ACA9A944FAC0}" destId="{00C09E0F-DDF5-43D9-AAD1-9700510D459F}" srcOrd="0" destOrd="0" presId="urn:microsoft.com/office/officeart/2005/8/layout/hProcess11"/>
    <dgm:cxn modelId="{DF60D3B9-22F2-4F47-B461-E10F78A05D3A}" srcId="{341A12E8-97F4-432D-99C4-480780FEA8CB}" destId="{F8BD8DEA-2DBB-4377-9B43-EC071A2C14E0}" srcOrd="1" destOrd="0" parTransId="{CDEF9CB7-B68C-469E-BEF1-5F5D96572C67}" sibTransId="{2FC23180-3C3D-4117-B0F6-804331D07AB4}"/>
    <dgm:cxn modelId="{EBAD8D44-9C4C-42E6-80A1-FEFBBBFE7F47}" srcId="{341A12E8-97F4-432D-99C4-480780FEA8CB}" destId="{FE1B505C-3060-4F2A-9833-BC970FA69F78}" srcOrd="0" destOrd="0" parTransId="{5E49B145-279E-4A6F-B953-9E6ACE4E6934}" sibTransId="{1FFDE5BC-3DA8-45FE-A8AC-565BB669424D}"/>
    <dgm:cxn modelId="{6D1FD98F-8E5A-D140-9AB5-5FC4BB9D6CCB}" type="presOf" srcId="{8FEA0A03-D468-4B9C-96F7-01F1DACF1374}" destId="{E3444A05-7C4F-4C20-8F2F-7F65AE9BD98F}" srcOrd="0" destOrd="0" presId="urn:microsoft.com/office/officeart/2005/8/layout/hProcess11"/>
    <dgm:cxn modelId="{ED4A1213-49E3-A54E-B45A-8EF3CB4A7488}" type="presOf" srcId="{341A12E8-97F4-432D-99C4-480780FEA8CB}" destId="{8B96E85E-9768-4FE2-871A-17268926DE1B}" srcOrd="0" destOrd="0" presId="urn:microsoft.com/office/officeart/2005/8/layout/hProcess11"/>
    <dgm:cxn modelId="{851E544F-DFD9-3A4E-82A1-6A67593E9666}" type="presOf" srcId="{99AE8BE9-3106-47EE-9A21-8D8B2BBB2041}" destId="{71E0BB16-0FD3-418A-8436-B005D865C744}" srcOrd="0" destOrd="0" presId="urn:microsoft.com/office/officeart/2005/8/layout/hProcess11"/>
    <dgm:cxn modelId="{5725A446-8F44-49EA-B9E1-6FC9D0E1B05A}" srcId="{341A12E8-97F4-432D-99C4-480780FEA8CB}" destId="{99AE8BE9-3106-47EE-9A21-8D8B2BBB2041}" srcOrd="5" destOrd="0" parTransId="{FB52E993-84B3-4178-BAFC-50E943EAFD38}" sibTransId="{3E1FDC32-3079-4862-811C-1CB7003E09B6}"/>
    <dgm:cxn modelId="{C02DCEFE-F511-D146-B7C9-D0FD0735D6E1}" type="presParOf" srcId="{8B96E85E-9768-4FE2-871A-17268926DE1B}" destId="{5C0CAF50-DD8C-40AC-80F0-239FA8534546}" srcOrd="0" destOrd="0" presId="urn:microsoft.com/office/officeart/2005/8/layout/hProcess11"/>
    <dgm:cxn modelId="{6BB895F1-FC62-E041-AAD4-EA059CF4B71D}" type="presParOf" srcId="{8B96E85E-9768-4FE2-871A-17268926DE1B}" destId="{1F1F8428-7CAE-4657-928E-6D042610EE30}" srcOrd="1" destOrd="0" presId="urn:microsoft.com/office/officeart/2005/8/layout/hProcess11"/>
    <dgm:cxn modelId="{11232178-8573-E145-ADEA-A6FFDD86032B}" type="presParOf" srcId="{1F1F8428-7CAE-4657-928E-6D042610EE30}" destId="{6DDB3EFF-11A5-443D-BF52-92C045EC21B4}" srcOrd="0" destOrd="0" presId="urn:microsoft.com/office/officeart/2005/8/layout/hProcess11"/>
    <dgm:cxn modelId="{CF1DAF6D-CFA6-B943-9F80-F771232FE1E9}" type="presParOf" srcId="{6DDB3EFF-11A5-443D-BF52-92C045EC21B4}" destId="{E83C9467-DE59-4E75-A853-B375AC961D3D}" srcOrd="0" destOrd="0" presId="urn:microsoft.com/office/officeart/2005/8/layout/hProcess11"/>
    <dgm:cxn modelId="{5709C7C0-AADB-EF4D-A3B2-DA678FB7CE75}" type="presParOf" srcId="{6DDB3EFF-11A5-443D-BF52-92C045EC21B4}" destId="{59A8CA4E-0A29-42E7-9050-10EB07D8EF10}" srcOrd="1" destOrd="0" presId="urn:microsoft.com/office/officeart/2005/8/layout/hProcess11"/>
    <dgm:cxn modelId="{7D42A223-5251-274E-8EA7-37CFEF178182}" type="presParOf" srcId="{6DDB3EFF-11A5-443D-BF52-92C045EC21B4}" destId="{BE399AFD-B995-4936-A3E2-902AFD5819B0}" srcOrd="2" destOrd="0" presId="urn:microsoft.com/office/officeart/2005/8/layout/hProcess11"/>
    <dgm:cxn modelId="{F9C14A5C-A470-B94D-93FD-08071A35388F}" type="presParOf" srcId="{1F1F8428-7CAE-4657-928E-6D042610EE30}" destId="{B452A45A-E16E-46C0-A6E0-784224E97312}" srcOrd="1" destOrd="0" presId="urn:microsoft.com/office/officeart/2005/8/layout/hProcess11"/>
    <dgm:cxn modelId="{9A882A2A-9EEE-B847-AE52-BE7BC1AAE2E2}" type="presParOf" srcId="{1F1F8428-7CAE-4657-928E-6D042610EE30}" destId="{3C1EC532-02D4-42B3-88C2-51FEBCC7F38C}" srcOrd="2" destOrd="0" presId="urn:microsoft.com/office/officeart/2005/8/layout/hProcess11"/>
    <dgm:cxn modelId="{C079CD4E-7793-E147-96B7-AF4AFD924DCC}" type="presParOf" srcId="{3C1EC532-02D4-42B3-88C2-51FEBCC7F38C}" destId="{5ADE5EF2-21A0-49A5-8EFC-C00BDCFA83E3}" srcOrd="0" destOrd="0" presId="urn:microsoft.com/office/officeart/2005/8/layout/hProcess11"/>
    <dgm:cxn modelId="{813ECA0F-81C9-0640-B7E1-B1F96EB60F7C}" type="presParOf" srcId="{3C1EC532-02D4-42B3-88C2-51FEBCC7F38C}" destId="{97DCF7DE-334C-44DD-B437-93EE25F68C28}" srcOrd="1" destOrd="0" presId="urn:microsoft.com/office/officeart/2005/8/layout/hProcess11"/>
    <dgm:cxn modelId="{057D9320-B5B2-BD41-AF43-3E1DA2346415}" type="presParOf" srcId="{3C1EC532-02D4-42B3-88C2-51FEBCC7F38C}" destId="{2B30C6E4-1A11-475B-A812-B242AFC56B68}" srcOrd="2" destOrd="0" presId="urn:microsoft.com/office/officeart/2005/8/layout/hProcess11"/>
    <dgm:cxn modelId="{5D032929-6622-0046-878D-6B520E30B5E5}" type="presParOf" srcId="{1F1F8428-7CAE-4657-928E-6D042610EE30}" destId="{7B53CBF2-B675-42BD-B54C-859E6A02280F}" srcOrd="3" destOrd="0" presId="urn:microsoft.com/office/officeart/2005/8/layout/hProcess11"/>
    <dgm:cxn modelId="{2AE9FA77-30EE-D643-8AAE-977C4D4DED00}" type="presParOf" srcId="{1F1F8428-7CAE-4657-928E-6D042610EE30}" destId="{2FE2DC51-3ADC-4A44-89B8-EC99B0691473}" srcOrd="4" destOrd="0" presId="urn:microsoft.com/office/officeart/2005/8/layout/hProcess11"/>
    <dgm:cxn modelId="{C9FCA3A8-DE73-554A-8AD2-F4C36C43E15A}" type="presParOf" srcId="{2FE2DC51-3ADC-4A44-89B8-EC99B0691473}" destId="{E3444A05-7C4F-4C20-8F2F-7F65AE9BD98F}" srcOrd="0" destOrd="0" presId="urn:microsoft.com/office/officeart/2005/8/layout/hProcess11"/>
    <dgm:cxn modelId="{A4F98E05-FE91-A844-B3DA-9A21A0F6556F}" type="presParOf" srcId="{2FE2DC51-3ADC-4A44-89B8-EC99B0691473}" destId="{BE5B1203-6A23-465D-8745-BC079899F68F}" srcOrd="1" destOrd="0" presId="urn:microsoft.com/office/officeart/2005/8/layout/hProcess11"/>
    <dgm:cxn modelId="{35BD9BBE-6069-CB49-B511-67C435147D45}" type="presParOf" srcId="{2FE2DC51-3ADC-4A44-89B8-EC99B0691473}" destId="{4555E5C5-FEBA-4C46-BD1B-2F6E86011627}" srcOrd="2" destOrd="0" presId="urn:microsoft.com/office/officeart/2005/8/layout/hProcess11"/>
    <dgm:cxn modelId="{DFF9413D-7798-EC4A-8FED-B89FDEB9AE7E}" type="presParOf" srcId="{1F1F8428-7CAE-4657-928E-6D042610EE30}" destId="{939FEE0E-F54F-44D3-B35F-7F4EA7F64068}" srcOrd="5" destOrd="0" presId="urn:microsoft.com/office/officeart/2005/8/layout/hProcess11"/>
    <dgm:cxn modelId="{0BE907D7-CA2A-9B4B-8607-63E439352CF4}" type="presParOf" srcId="{1F1F8428-7CAE-4657-928E-6D042610EE30}" destId="{8A4745A7-F8C1-420A-B684-B7453B85AB51}" srcOrd="6" destOrd="0" presId="urn:microsoft.com/office/officeart/2005/8/layout/hProcess11"/>
    <dgm:cxn modelId="{EC85D848-F286-E443-AECC-9ADC6A595066}" type="presParOf" srcId="{8A4745A7-F8C1-420A-B684-B7453B85AB51}" destId="{72F064DC-6898-4C7F-AEEE-47C06EE4FF70}" srcOrd="0" destOrd="0" presId="urn:microsoft.com/office/officeart/2005/8/layout/hProcess11"/>
    <dgm:cxn modelId="{0E609D47-F4C5-1B4B-9EF2-78D370B3EC76}" type="presParOf" srcId="{8A4745A7-F8C1-420A-B684-B7453B85AB51}" destId="{58637B81-0A74-438D-9516-087B1DE0911B}" srcOrd="1" destOrd="0" presId="urn:microsoft.com/office/officeart/2005/8/layout/hProcess11"/>
    <dgm:cxn modelId="{43E45DCA-2E23-504F-8CE1-9108EC41A0F5}" type="presParOf" srcId="{8A4745A7-F8C1-420A-B684-B7453B85AB51}" destId="{4B15B4B9-79F4-443D-B7FB-3438BCCD58AF}" srcOrd="2" destOrd="0" presId="urn:microsoft.com/office/officeart/2005/8/layout/hProcess11"/>
    <dgm:cxn modelId="{15BE4D0A-6304-F64E-BBBC-9B94596A47A8}" type="presParOf" srcId="{1F1F8428-7CAE-4657-928E-6D042610EE30}" destId="{806B6092-86EB-487B-9FEE-D9AC32A2DFE3}" srcOrd="7" destOrd="0" presId="urn:microsoft.com/office/officeart/2005/8/layout/hProcess11"/>
    <dgm:cxn modelId="{4F5F97B9-E107-6A4A-8C99-CCC2A00070D7}" type="presParOf" srcId="{1F1F8428-7CAE-4657-928E-6D042610EE30}" destId="{3F0F388F-DFFC-4B79-86CF-4D3065C59298}" srcOrd="8" destOrd="0" presId="urn:microsoft.com/office/officeart/2005/8/layout/hProcess11"/>
    <dgm:cxn modelId="{A0CBE2A7-03BD-004F-A090-65C12F625613}" type="presParOf" srcId="{3F0F388F-DFFC-4B79-86CF-4D3065C59298}" destId="{B597AB42-5004-418A-AF79-36240D6E3FDE}" srcOrd="0" destOrd="0" presId="urn:microsoft.com/office/officeart/2005/8/layout/hProcess11"/>
    <dgm:cxn modelId="{70CA5D8D-F35A-124B-950D-002FF834B23E}" type="presParOf" srcId="{3F0F388F-DFFC-4B79-86CF-4D3065C59298}" destId="{C46B1811-79DB-4995-9738-0533FF2E9A21}" srcOrd="1" destOrd="0" presId="urn:microsoft.com/office/officeart/2005/8/layout/hProcess11"/>
    <dgm:cxn modelId="{66BE41DD-B326-524D-B3BE-76390BD160C3}" type="presParOf" srcId="{3F0F388F-DFFC-4B79-86CF-4D3065C59298}" destId="{3E9E7391-5A68-4E2B-A46C-7BEB2AEDADDA}" srcOrd="2" destOrd="0" presId="urn:microsoft.com/office/officeart/2005/8/layout/hProcess11"/>
    <dgm:cxn modelId="{3F6383A0-743E-8D49-8737-7DD88D45F2D8}" type="presParOf" srcId="{1F1F8428-7CAE-4657-928E-6D042610EE30}" destId="{6E5F1CD6-E57C-455F-B6AF-F090AC87D201}" srcOrd="9" destOrd="0" presId="urn:microsoft.com/office/officeart/2005/8/layout/hProcess11"/>
    <dgm:cxn modelId="{EC270BAD-7530-D745-AE62-0B6C9FF222DD}" type="presParOf" srcId="{1F1F8428-7CAE-4657-928E-6D042610EE30}" destId="{65FE1CCE-54B6-4C24-97CB-5E18992E839F}" srcOrd="10" destOrd="0" presId="urn:microsoft.com/office/officeart/2005/8/layout/hProcess11"/>
    <dgm:cxn modelId="{4EDB06AC-C93B-D449-A428-736D1FCD432C}" type="presParOf" srcId="{65FE1CCE-54B6-4C24-97CB-5E18992E839F}" destId="{71E0BB16-0FD3-418A-8436-B005D865C744}" srcOrd="0" destOrd="0" presId="urn:microsoft.com/office/officeart/2005/8/layout/hProcess11"/>
    <dgm:cxn modelId="{72D1DC41-5D6C-6F4F-A4B0-8697D3CC2898}" type="presParOf" srcId="{65FE1CCE-54B6-4C24-97CB-5E18992E839F}" destId="{53B8FFFA-6C22-4137-ACDA-A2C6DA6E384A}" srcOrd="1" destOrd="0" presId="urn:microsoft.com/office/officeart/2005/8/layout/hProcess11"/>
    <dgm:cxn modelId="{F27A4F54-EB01-C143-89A0-1A40B37B4679}" type="presParOf" srcId="{65FE1CCE-54B6-4C24-97CB-5E18992E839F}" destId="{19294D96-5C07-480D-A382-C3F7026FE95E}" srcOrd="2" destOrd="0" presId="urn:microsoft.com/office/officeart/2005/8/layout/hProcess11"/>
    <dgm:cxn modelId="{DFFA5734-91B6-9E41-9987-FED48788289B}" type="presParOf" srcId="{1F1F8428-7CAE-4657-928E-6D042610EE30}" destId="{F46CDBA9-3167-4917-8609-4BB8EB018D49}" srcOrd="11" destOrd="0" presId="urn:microsoft.com/office/officeart/2005/8/layout/hProcess11"/>
    <dgm:cxn modelId="{26318C30-C0AE-A141-9536-E18900153BA6}" type="presParOf" srcId="{1F1F8428-7CAE-4657-928E-6D042610EE30}" destId="{0A815E9B-5288-4604-AD71-96E78C8F2371}" srcOrd="12" destOrd="0" presId="urn:microsoft.com/office/officeart/2005/8/layout/hProcess11"/>
    <dgm:cxn modelId="{27699BBF-7941-BB49-AC33-49B0377D8DDC}" type="presParOf" srcId="{0A815E9B-5288-4604-AD71-96E78C8F2371}" destId="{00C09E0F-DDF5-43D9-AAD1-9700510D459F}" srcOrd="0" destOrd="0" presId="urn:microsoft.com/office/officeart/2005/8/layout/hProcess11"/>
    <dgm:cxn modelId="{A000EA0B-D507-424D-AB6F-D8645E9D4262}" type="presParOf" srcId="{0A815E9B-5288-4604-AD71-96E78C8F2371}" destId="{01EB5E9A-54F5-47AF-ADBB-BEE030B2A9E4}" srcOrd="1" destOrd="0" presId="urn:microsoft.com/office/officeart/2005/8/layout/hProcess11"/>
    <dgm:cxn modelId="{8430E0E5-3036-6544-83A7-4A6EA8F869E6}" type="presParOf" srcId="{0A815E9B-5288-4604-AD71-96E78C8F2371}" destId="{CC1F6949-7DB0-47BF-94AC-9EF5DFC758FA}" srcOrd="2" destOrd="0" presId="urn:microsoft.com/office/officeart/2005/8/layout/hProcess1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1A12E8-97F4-432D-99C4-480780FEA8CB}" type="doc">
      <dgm:prSet loTypeId="urn:microsoft.com/office/officeart/2005/8/layout/hProcess1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1B505C-3060-4F2A-9833-BC970FA69F78}">
      <dgm:prSet phldrT="[Text]" custT="1"/>
      <dgm:spPr>
        <a:noFill/>
        <a:ln>
          <a:noFill/>
        </a:ln>
      </dgm:spPr>
      <dgm:t>
        <a:bodyPr/>
        <a:lstStyle/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b="1" dirty="0" smtClean="0"/>
        </a:p>
        <a:p>
          <a:r>
            <a:rPr lang="en-US" sz="1400" b="1" dirty="0" smtClean="0"/>
            <a:t>10/13</a:t>
          </a:r>
        </a:p>
        <a:p>
          <a:r>
            <a:rPr lang="en-US" sz="1400" b="1" dirty="0" smtClean="0"/>
            <a:t>Kickoff Workshop</a:t>
          </a:r>
        </a:p>
      </dgm:t>
    </dgm:pt>
    <dgm:pt modelId="{5E49B145-279E-4A6F-B953-9E6ACE4E6934}" type="parTrans" cxnId="{EBAD8D44-9C4C-42E6-80A1-FEFBBBFE7F47}">
      <dgm:prSet/>
      <dgm:spPr/>
      <dgm:t>
        <a:bodyPr/>
        <a:lstStyle/>
        <a:p>
          <a:endParaRPr lang="en-US"/>
        </a:p>
      </dgm:t>
    </dgm:pt>
    <dgm:pt modelId="{1FFDE5BC-3DA8-45FE-A8AC-565BB669424D}" type="sibTrans" cxnId="{EBAD8D44-9C4C-42E6-80A1-FEFBBBFE7F47}">
      <dgm:prSet/>
      <dgm:spPr/>
      <dgm:t>
        <a:bodyPr/>
        <a:lstStyle/>
        <a:p>
          <a:endParaRPr lang="en-US"/>
        </a:p>
      </dgm:t>
    </dgm:pt>
    <dgm:pt modelId="{F8BD8DEA-2DBB-4377-9B43-EC071A2C14E0}">
      <dgm:prSet phldrT="[Text]" custT="1"/>
      <dgm:spPr>
        <a:noFill/>
        <a:ln>
          <a:noFill/>
        </a:ln>
      </dgm:spPr>
      <dgm:t>
        <a:bodyPr/>
        <a:lstStyle/>
        <a:p>
          <a:pPr>
            <a:spcAft>
              <a:spcPct val="35000"/>
            </a:spcAft>
          </a:pPr>
          <a:endParaRPr lang="en-US" sz="1400" b="0" dirty="0" smtClean="0"/>
        </a:p>
        <a:p>
          <a:pPr>
            <a:spcAft>
              <a:spcPct val="35000"/>
            </a:spcAft>
          </a:pPr>
          <a:endParaRPr lang="en-US" sz="1600" b="1" dirty="0" smtClean="0"/>
        </a:p>
        <a:p>
          <a:pPr>
            <a:spcAft>
              <a:spcPct val="35000"/>
            </a:spcAft>
          </a:pPr>
          <a:r>
            <a:rPr lang="en-US" sz="1400" b="1" dirty="0" smtClean="0"/>
            <a:t>12/13</a:t>
          </a:r>
        </a:p>
        <a:p>
          <a:pPr>
            <a:spcAft>
              <a:spcPts val="0"/>
            </a:spcAft>
          </a:pPr>
          <a:r>
            <a:rPr lang="en-US" sz="1400" b="1" dirty="0" smtClean="0"/>
            <a:t>Clinical</a:t>
          </a:r>
        </a:p>
        <a:p>
          <a:pPr>
            <a:spcAft>
              <a:spcPts val="0"/>
            </a:spcAft>
          </a:pPr>
          <a:r>
            <a:rPr lang="en-US" sz="1400" b="1" dirty="0" smtClean="0"/>
            <a:t>Webinar</a:t>
          </a:r>
        </a:p>
        <a:p>
          <a:pPr>
            <a:spcAft>
              <a:spcPct val="35000"/>
            </a:spcAft>
          </a:pPr>
          <a:endParaRPr lang="en-US" sz="1600" b="0" dirty="0" smtClean="0"/>
        </a:p>
        <a:p>
          <a:pPr>
            <a:spcAft>
              <a:spcPct val="35000"/>
            </a:spcAft>
          </a:pPr>
          <a:endParaRPr lang="en-US" sz="1600" b="0" dirty="0"/>
        </a:p>
      </dgm:t>
    </dgm:pt>
    <dgm:pt modelId="{CDEF9CB7-B68C-469E-BEF1-5F5D96572C67}" type="parTrans" cxnId="{DF60D3B9-22F2-4F47-B461-E10F78A05D3A}">
      <dgm:prSet/>
      <dgm:spPr/>
      <dgm:t>
        <a:bodyPr/>
        <a:lstStyle/>
        <a:p>
          <a:endParaRPr lang="en-US"/>
        </a:p>
      </dgm:t>
    </dgm:pt>
    <dgm:pt modelId="{2FC23180-3C3D-4117-B0F6-804331D07AB4}" type="sibTrans" cxnId="{DF60D3B9-22F2-4F47-B461-E10F78A05D3A}">
      <dgm:prSet/>
      <dgm:spPr/>
      <dgm:t>
        <a:bodyPr/>
        <a:lstStyle/>
        <a:p>
          <a:endParaRPr lang="en-US"/>
        </a:p>
      </dgm:t>
    </dgm:pt>
    <dgm:pt modelId="{8FEA0A03-D468-4B9C-96F7-01F1DACF1374}">
      <dgm:prSet phldrT="[Text]" custT="1"/>
      <dgm:spPr>
        <a:noFill/>
        <a:ln>
          <a:noFill/>
        </a:ln>
      </dgm:spPr>
      <dgm:t>
        <a:bodyPr/>
        <a:lstStyle/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r>
            <a:rPr lang="en-US" sz="1600" b="0" dirty="0" smtClean="0"/>
            <a:t>1/14</a:t>
          </a:r>
          <a:endParaRPr lang="en-US" sz="1400" b="1" dirty="0" smtClean="0"/>
        </a:p>
        <a:p>
          <a:pPr>
            <a:spcBef>
              <a:spcPct val="0"/>
            </a:spcBef>
          </a:pPr>
          <a:r>
            <a:rPr lang="en-US" sz="1400" b="1" dirty="0" smtClean="0"/>
            <a:t>Evaluating Altered mental status webinar </a:t>
          </a:r>
        </a:p>
        <a:p>
          <a:pPr>
            <a:spcBef>
              <a:spcPct val="0"/>
            </a:spcBef>
          </a:pPr>
          <a:endParaRPr lang="en-US" sz="1400" b="0" dirty="0" smtClean="0"/>
        </a:p>
        <a:p>
          <a:pPr>
            <a:spcBef>
              <a:spcPct val="0"/>
            </a:spcBef>
          </a:pPr>
          <a:endParaRPr lang="en-US" sz="1400" b="0" dirty="0" smtClean="0"/>
        </a:p>
        <a:p>
          <a:pPr>
            <a:spcBef>
              <a:spcPct val="0"/>
            </a:spcBef>
          </a:pPr>
          <a:endParaRPr lang="en-US" sz="1400" b="0" dirty="0" smtClean="0"/>
        </a:p>
      </dgm:t>
    </dgm:pt>
    <dgm:pt modelId="{B9355F50-357E-4DF1-8AF1-2309BF77BB6C}" type="parTrans" cxnId="{4DE0F065-96A5-4BFC-B664-1819DD472F1C}">
      <dgm:prSet/>
      <dgm:spPr/>
      <dgm:t>
        <a:bodyPr/>
        <a:lstStyle/>
        <a:p>
          <a:endParaRPr lang="en-US"/>
        </a:p>
      </dgm:t>
    </dgm:pt>
    <dgm:pt modelId="{E4E46082-A35A-4F2A-937F-AC3749D2E546}" type="sibTrans" cxnId="{4DE0F065-96A5-4BFC-B664-1819DD472F1C}">
      <dgm:prSet/>
      <dgm:spPr/>
      <dgm:t>
        <a:bodyPr/>
        <a:lstStyle/>
        <a:p>
          <a:endParaRPr lang="en-US"/>
        </a:p>
      </dgm:t>
    </dgm:pt>
    <dgm:pt modelId="{2DAEACF1-B391-49CA-A8C4-ACA9A944FAC0}">
      <dgm:prSet custT="1"/>
      <dgm:spPr>
        <a:noFill/>
      </dgm:spPr>
      <dgm:t>
        <a:bodyPr/>
        <a:lstStyle/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r>
            <a:rPr lang="en-US" sz="1400" b="1" dirty="0" smtClean="0"/>
            <a:t>6/14</a:t>
          </a:r>
        </a:p>
        <a:p>
          <a:r>
            <a:rPr lang="en-US" sz="1400" b="1" dirty="0" smtClean="0"/>
            <a:t>Closing Workshop</a:t>
          </a:r>
          <a:endParaRPr lang="en-US" sz="1400" b="1" dirty="0"/>
        </a:p>
      </dgm:t>
    </dgm:pt>
    <dgm:pt modelId="{5BDAAB0C-B721-48F7-AFC2-BE9B69EE50F1}" type="parTrans" cxnId="{5FAFDB22-419D-469F-9CC8-BF24552FBD08}">
      <dgm:prSet/>
      <dgm:spPr/>
      <dgm:t>
        <a:bodyPr/>
        <a:lstStyle/>
        <a:p>
          <a:endParaRPr lang="en-US"/>
        </a:p>
      </dgm:t>
    </dgm:pt>
    <dgm:pt modelId="{AE1C82EB-20CA-4F27-B9D0-60C3649FAA2F}" type="sibTrans" cxnId="{5FAFDB22-419D-469F-9CC8-BF24552FBD08}">
      <dgm:prSet/>
      <dgm:spPr/>
      <dgm:t>
        <a:bodyPr/>
        <a:lstStyle/>
        <a:p>
          <a:endParaRPr lang="en-US"/>
        </a:p>
      </dgm:t>
    </dgm:pt>
    <dgm:pt modelId="{6D82743E-4D37-4D37-A85D-58FB95DB7E99}">
      <dgm:prSet custT="1"/>
      <dgm:spPr>
        <a:noFill/>
        <a:ln>
          <a:noFill/>
        </a:ln>
      </dgm:spPr>
      <dgm:t>
        <a:bodyPr/>
        <a:lstStyle/>
        <a:p>
          <a:endParaRPr lang="en-US" sz="1400" b="1" dirty="0" smtClean="0"/>
        </a:p>
        <a:p>
          <a:endParaRPr lang="en-US" sz="1400" b="1" dirty="0" smtClean="0"/>
        </a:p>
        <a:p>
          <a:endParaRPr lang="en-US" sz="1400" b="1" dirty="0" smtClean="0"/>
        </a:p>
        <a:p>
          <a:r>
            <a:rPr lang="en-US" sz="1400" b="1" dirty="0" smtClean="0"/>
            <a:t>2/14</a:t>
          </a:r>
        </a:p>
        <a:p>
          <a:r>
            <a:rPr lang="en-US" sz="1300" b="1" dirty="0" smtClean="0"/>
            <a:t>Regional workshops</a:t>
          </a:r>
          <a:endParaRPr lang="en-US" sz="1300" b="1" dirty="0"/>
        </a:p>
      </dgm:t>
    </dgm:pt>
    <dgm:pt modelId="{960BABBC-3DE1-4EE3-A268-CAE456C31A30}" type="parTrans" cxnId="{63546CA2-11AD-4425-99E7-4094E3078782}">
      <dgm:prSet/>
      <dgm:spPr/>
      <dgm:t>
        <a:bodyPr/>
        <a:lstStyle/>
        <a:p>
          <a:endParaRPr lang="en-US"/>
        </a:p>
      </dgm:t>
    </dgm:pt>
    <dgm:pt modelId="{53B942E7-E99F-450B-8339-5DB94967D69D}" type="sibTrans" cxnId="{63546CA2-11AD-4425-99E7-4094E3078782}">
      <dgm:prSet/>
      <dgm:spPr/>
      <dgm:t>
        <a:bodyPr/>
        <a:lstStyle/>
        <a:p>
          <a:endParaRPr lang="en-US"/>
        </a:p>
      </dgm:t>
    </dgm:pt>
    <dgm:pt modelId="{03FF2A70-54F0-48FC-9280-93F5E4BC5249}">
      <dgm:prSet custT="1"/>
      <dgm:spPr>
        <a:noFill/>
      </dgm:spPr>
      <dgm:t>
        <a:bodyPr/>
        <a:lstStyle/>
        <a:p>
          <a:pPr>
            <a:spcAft>
              <a:spcPct val="35000"/>
            </a:spcAft>
          </a:pPr>
          <a:r>
            <a:rPr lang="en-US" sz="1400" b="1" dirty="0" smtClean="0"/>
            <a:t>4/12  </a:t>
          </a:r>
        </a:p>
        <a:p>
          <a:pPr>
            <a:spcAft>
              <a:spcPts val="0"/>
            </a:spcAft>
          </a:pPr>
          <a:r>
            <a:rPr lang="en-US" sz="1400" b="1" dirty="0" smtClean="0"/>
            <a:t>Antibiotic Stewardship</a:t>
          </a:r>
        </a:p>
        <a:p>
          <a:pPr>
            <a:spcAft>
              <a:spcPts val="0"/>
            </a:spcAft>
          </a:pPr>
          <a:r>
            <a:rPr lang="en-US" sz="1400" b="1" dirty="0" smtClean="0"/>
            <a:t>Webinar</a:t>
          </a:r>
          <a:endParaRPr lang="en-US" sz="1400" b="1" dirty="0"/>
        </a:p>
      </dgm:t>
    </dgm:pt>
    <dgm:pt modelId="{46ADDE06-8AF4-4EE8-A3A0-198966C1EC2A}" type="parTrans" cxnId="{349E76C6-8A20-4072-A62E-285C81C9DB48}">
      <dgm:prSet/>
      <dgm:spPr/>
      <dgm:t>
        <a:bodyPr/>
        <a:lstStyle/>
        <a:p>
          <a:endParaRPr lang="en-US"/>
        </a:p>
      </dgm:t>
    </dgm:pt>
    <dgm:pt modelId="{DF99679B-7CDF-4DB4-9834-A1D21583BBC4}" type="sibTrans" cxnId="{349E76C6-8A20-4072-A62E-285C81C9DB48}">
      <dgm:prSet/>
      <dgm:spPr/>
      <dgm:t>
        <a:bodyPr/>
        <a:lstStyle/>
        <a:p>
          <a:endParaRPr lang="en-US"/>
        </a:p>
      </dgm:t>
    </dgm:pt>
    <dgm:pt modelId="{99AE8BE9-3106-47EE-9A21-8D8B2BBB2041}">
      <dgm:prSet custT="1"/>
      <dgm:spPr>
        <a:noFill/>
      </dgm:spPr>
      <dgm:t>
        <a:bodyPr/>
        <a:lstStyle/>
        <a:p>
          <a:r>
            <a:rPr lang="en-US" sz="1400" b="1" dirty="0" smtClean="0"/>
            <a:t>4/14</a:t>
          </a:r>
        </a:p>
        <a:p>
          <a:r>
            <a:rPr lang="en-US" sz="1400" b="1" dirty="0" smtClean="0"/>
            <a:t>Coaching and sharing call</a:t>
          </a:r>
          <a:endParaRPr lang="en-US" sz="1400" b="1" dirty="0"/>
        </a:p>
      </dgm:t>
    </dgm:pt>
    <dgm:pt modelId="{FB52E993-84B3-4178-BAFC-50E943EAFD38}" type="parTrans" cxnId="{5725A446-8F44-49EA-B9E1-6FC9D0E1B05A}">
      <dgm:prSet/>
      <dgm:spPr/>
      <dgm:t>
        <a:bodyPr/>
        <a:lstStyle/>
        <a:p>
          <a:endParaRPr lang="en-US"/>
        </a:p>
      </dgm:t>
    </dgm:pt>
    <dgm:pt modelId="{3E1FDC32-3079-4862-811C-1CB7003E09B6}" type="sibTrans" cxnId="{5725A446-8F44-49EA-B9E1-6FC9D0E1B05A}">
      <dgm:prSet/>
      <dgm:spPr/>
      <dgm:t>
        <a:bodyPr/>
        <a:lstStyle/>
        <a:p>
          <a:endParaRPr lang="en-US"/>
        </a:p>
      </dgm:t>
    </dgm:pt>
    <dgm:pt modelId="{8B96E85E-9768-4FE2-871A-17268926DE1B}" type="pres">
      <dgm:prSet presAssocID="{341A12E8-97F4-432D-99C4-480780FEA8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0CAF50-DD8C-40AC-80F0-239FA8534546}" type="pres">
      <dgm:prSet presAssocID="{341A12E8-97F4-432D-99C4-480780FEA8CB}" presName="arrow" presStyleLbl="bgShp" presStyleIdx="0" presStyleCnt="1" custLinFactNeighborY="-781"/>
      <dgm:spPr/>
    </dgm:pt>
    <dgm:pt modelId="{1F1F8428-7CAE-4657-928E-6D042610EE30}" type="pres">
      <dgm:prSet presAssocID="{341A12E8-97F4-432D-99C4-480780FEA8CB}" presName="points" presStyleCnt="0"/>
      <dgm:spPr/>
    </dgm:pt>
    <dgm:pt modelId="{6DDB3EFF-11A5-443D-BF52-92C045EC21B4}" type="pres">
      <dgm:prSet presAssocID="{FE1B505C-3060-4F2A-9833-BC970FA69F78}" presName="compositeA" presStyleCnt="0"/>
      <dgm:spPr/>
    </dgm:pt>
    <dgm:pt modelId="{E83C9467-DE59-4E75-A853-B375AC961D3D}" type="pres">
      <dgm:prSet presAssocID="{FE1B505C-3060-4F2A-9833-BC970FA69F78}" presName="textA" presStyleLbl="revTx" presStyleIdx="0" presStyleCnt="7" custScaleX="131584" custScaleY="54883" custLinFactNeighborX="8110" custLinFactNeighborY="355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A8CA4E-0A29-42E7-9050-10EB07D8EF10}" type="pres">
      <dgm:prSet presAssocID="{FE1B505C-3060-4F2A-9833-BC970FA69F78}" presName="circleA" presStyleLbl="node1" presStyleIdx="0" presStyleCnt="7" custLinFactNeighborX="21920" custLinFactNeighborY="48242"/>
      <dgm:spPr/>
    </dgm:pt>
    <dgm:pt modelId="{BE399AFD-B995-4936-A3E2-902AFD5819B0}" type="pres">
      <dgm:prSet presAssocID="{FE1B505C-3060-4F2A-9833-BC970FA69F78}" presName="spaceA" presStyleCnt="0"/>
      <dgm:spPr/>
    </dgm:pt>
    <dgm:pt modelId="{B452A45A-E16E-46C0-A6E0-784224E97312}" type="pres">
      <dgm:prSet presAssocID="{1FFDE5BC-3DA8-45FE-A8AC-565BB669424D}" presName="space" presStyleCnt="0"/>
      <dgm:spPr/>
    </dgm:pt>
    <dgm:pt modelId="{3C1EC532-02D4-42B3-88C2-51FEBCC7F38C}" type="pres">
      <dgm:prSet presAssocID="{F8BD8DEA-2DBB-4377-9B43-EC071A2C14E0}" presName="compositeB" presStyleCnt="0"/>
      <dgm:spPr/>
    </dgm:pt>
    <dgm:pt modelId="{5ADE5EF2-21A0-49A5-8EFC-C00BDCFA83E3}" type="pres">
      <dgm:prSet presAssocID="{F8BD8DEA-2DBB-4377-9B43-EC071A2C14E0}" presName="textB" presStyleLbl="revTx" presStyleIdx="1" presStyleCnt="7" custScaleX="126532" custScaleY="79687" custLinFactY="-41797" custLinFactNeighborX="-138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DCF7DE-334C-44DD-B437-93EE25F68C28}" type="pres">
      <dgm:prSet presAssocID="{F8BD8DEA-2DBB-4377-9B43-EC071A2C14E0}" presName="circleB" presStyleLbl="node1" presStyleIdx="1" presStyleCnt="7" custLinFactNeighborX="14035" custLinFactNeighborY="-17188"/>
      <dgm:spPr/>
    </dgm:pt>
    <dgm:pt modelId="{2B30C6E4-1A11-475B-A812-B242AFC56B68}" type="pres">
      <dgm:prSet presAssocID="{F8BD8DEA-2DBB-4377-9B43-EC071A2C14E0}" presName="spaceB" presStyleCnt="0"/>
      <dgm:spPr/>
    </dgm:pt>
    <dgm:pt modelId="{7B53CBF2-B675-42BD-B54C-859E6A02280F}" type="pres">
      <dgm:prSet presAssocID="{2FC23180-3C3D-4117-B0F6-804331D07AB4}" presName="space" presStyleCnt="0"/>
      <dgm:spPr/>
    </dgm:pt>
    <dgm:pt modelId="{2FE2DC51-3ADC-4A44-89B8-EC99B0691473}" type="pres">
      <dgm:prSet presAssocID="{8FEA0A03-D468-4B9C-96F7-01F1DACF1374}" presName="compositeA" presStyleCnt="0"/>
      <dgm:spPr/>
    </dgm:pt>
    <dgm:pt modelId="{E3444A05-7C4F-4C20-8F2F-7F65AE9BD98F}" type="pres">
      <dgm:prSet presAssocID="{8FEA0A03-D468-4B9C-96F7-01F1DACF1374}" presName="textA" presStyleLbl="revTx" presStyleIdx="2" presStyleCnt="7" custScaleX="201717" custScaleY="156488" custLinFactNeighborX="-11167" custLinFactNeighborY="24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5B1203-6A23-465D-8745-BC079899F68F}" type="pres">
      <dgm:prSet presAssocID="{8FEA0A03-D468-4B9C-96F7-01F1DACF1374}" presName="circleA" presStyleLbl="node1" presStyleIdx="2" presStyleCnt="7" custLinFactNeighborX="10301" custLinFactNeighborY="-53363"/>
      <dgm:spPr/>
    </dgm:pt>
    <dgm:pt modelId="{4555E5C5-FEBA-4C46-BD1B-2F6E86011627}" type="pres">
      <dgm:prSet presAssocID="{8FEA0A03-D468-4B9C-96F7-01F1DACF1374}" presName="spaceA" presStyleCnt="0"/>
      <dgm:spPr/>
    </dgm:pt>
    <dgm:pt modelId="{939FEE0E-F54F-44D3-B35F-7F4EA7F64068}" type="pres">
      <dgm:prSet presAssocID="{E4E46082-A35A-4F2A-937F-AC3749D2E546}" presName="space" presStyleCnt="0"/>
      <dgm:spPr/>
    </dgm:pt>
    <dgm:pt modelId="{8A4745A7-F8C1-420A-B684-B7453B85AB51}" type="pres">
      <dgm:prSet presAssocID="{6D82743E-4D37-4D37-A85D-58FB95DB7E99}" presName="compositeB" presStyleCnt="0"/>
      <dgm:spPr/>
    </dgm:pt>
    <dgm:pt modelId="{72F064DC-6898-4C7F-AEEE-47C06EE4FF70}" type="pres">
      <dgm:prSet presAssocID="{6D82743E-4D37-4D37-A85D-58FB95DB7E99}" presName="textB" presStyleLbl="revTx" presStyleIdx="3" presStyleCnt="7" custScaleX="124822" custScaleY="94531" custLinFactY="-42383" custLinFactNeighborX="-3023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637B81-0A74-438D-9516-087B1DE0911B}" type="pres">
      <dgm:prSet presAssocID="{6D82743E-4D37-4D37-A85D-58FB95DB7E99}" presName="circleB" presStyleLbl="node1" presStyleIdx="3" presStyleCnt="7" custLinFactNeighborX="14932" custLinFactNeighborY="-2344"/>
      <dgm:spPr/>
    </dgm:pt>
    <dgm:pt modelId="{4B15B4B9-79F4-443D-B7FB-3438BCCD58AF}" type="pres">
      <dgm:prSet presAssocID="{6D82743E-4D37-4D37-A85D-58FB95DB7E99}" presName="spaceB" presStyleCnt="0"/>
      <dgm:spPr/>
    </dgm:pt>
    <dgm:pt modelId="{806B6092-86EB-487B-9FEE-D9AC32A2DFE3}" type="pres">
      <dgm:prSet presAssocID="{53B942E7-E99F-450B-8339-5DB94967D69D}" presName="space" presStyleCnt="0"/>
      <dgm:spPr/>
    </dgm:pt>
    <dgm:pt modelId="{3F0F388F-DFFC-4B79-86CF-4D3065C59298}" type="pres">
      <dgm:prSet presAssocID="{03FF2A70-54F0-48FC-9280-93F5E4BC5249}" presName="compositeA" presStyleCnt="0"/>
      <dgm:spPr/>
    </dgm:pt>
    <dgm:pt modelId="{B597AB42-5004-418A-AF79-36240D6E3FDE}" type="pres">
      <dgm:prSet presAssocID="{03FF2A70-54F0-48FC-9280-93F5E4BC5249}" presName="textA" presStyleLbl="revTx" presStyleIdx="4" presStyleCnt="7" custScaleX="149474" custLinFactNeighborX="-70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6B1811-79DB-4995-9738-0533FF2E9A21}" type="pres">
      <dgm:prSet presAssocID="{03FF2A70-54F0-48FC-9280-93F5E4BC5249}" presName="circleA" presStyleLbl="node1" presStyleIdx="4" presStyleCnt="7" custLinFactNeighborX="12208" custLinFactNeighborY="3125"/>
      <dgm:spPr/>
    </dgm:pt>
    <dgm:pt modelId="{3E9E7391-5A68-4E2B-A46C-7BEB2AEDADDA}" type="pres">
      <dgm:prSet presAssocID="{03FF2A70-54F0-48FC-9280-93F5E4BC5249}" presName="spaceA" presStyleCnt="0"/>
      <dgm:spPr/>
    </dgm:pt>
    <dgm:pt modelId="{6E5F1CD6-E57C-455F-B6AF-F090AC87D201}" type="pres">
      <dgm:prSet presAssocID="{DF99679B-7CDF-4DB4-9834-A1D21583BBC4}" presName="space" presStyleCnt="0"/>
      <dgm:spPr/>
    </dgm:pt>
    <dgm:pt modelId="{65FE1CCE-54B6-4C24-97CB-5E18992E839F}" type="pres">
      <dgm:prSet presAssocID="{99AE8BE9-3106-47EE-9A21-8D8B2BBB2041}" presName="compositeB" presStyleCnt="0"/>
      <dgm:spPr/>
    </dgm:pt>
    <dgm:pt modelId="{71E0BB16-0FD3-418A-8436-B005D865C744}" type="pres">
      <dgm:prSet presAssocID="{99AE8BE9-3106-47EE-9A21-8D8B2BBB2041}" presName="textB" presStyleLbl="revTx" presStyleIdx="5" presStyleCnt="7" custScaleX="127871" custLinFactY="-14844" custLinFactNeighborX="-1246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B8FFFA-6C22-4137-ACDA-A2C6DA6E384A}" type="pres">
      <dgm:prSet presAssocID="{99AE8BE9-3106-47EE-9A21-8D8B2BBB2041}" presName="circleB" presStyleLbl="node1" presStyleIdx="5" presStyleCnt="7"/>
      <dgm:spPr/>
    </dgm:pt>
    <dgm:pt modelId="{19294D96-5C07-480D-A382-C3F7026FE95E}" type="pres">
      <dgm:prSet presAssocID="{99AE8BE9-3106-47EE-9A21-8D8B2BBB2041}" presName="spaceB" presStyleCnt="0"/>
      <dgm:spPr/>
    </dgm:pt>
    <dgm:pt modelId="{F46CDBA9-3167-4917-8609-4BB8EB018D49}" type="pres">
      <dgm:prSet presAssocID="{3E1FDC32-3079-4862-811C-1CB7003E09B6}" presName="space" presStyleCnt="0"/>
      <dgm:spPr/>
    </dgm:pt>
    <dgm:pt modelId="{0A815E9B-5288-4604-AD71-96E78C8F2371}" type="pres">
      <dgm:prSet presAssocID="{2DAEACF1-B391-49CA-A8C4-ACA9A944FAC0}" presName="compositeA" presStyleCnt="0"/>
      <dgm:spPr/>
    </dgm:pt>
    <dgm:pt modelId="{00C09E0F-DDF5-43D9-AAD1-9700510D459F}" type="pres">
      <dgm:prSet presAssocID="{2DAEACF1-B391-49CA-A8C4-ACA9A944FAC0}" presName="textA" presStyleLbl="revTx" presStyleIdx="6" presStyleCnt="7" custScaleX="134435" custScaleY="100000" custLinFactNeighborX="-149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EB5E9A-54F5-47AF-ADBB-BEE030B2A9E4}" type="pres">
      <dgm:prSet presAssocID="{2DAEACF1-B391-49CA-A8C4-ACA9A944FAC0}" presName="circleA" presStyleLbl="node1" presStyleIdx="6" presStyleCnt="7"/>
      <dgm:spPr/>
    </dgm:pt>
    <dgm:pt modelId="{CC1F6949-7DB0-47BF-94AC-9EF5DFC758FA}" type="pres">
      <dgm:prSet presAssocID="{2DAEACF1-B391-49CA-A8C4-ACA9A944FAC0}" presName="spaceA" presStyleCnt="0"/>
      <dgm:spPr/>
    </dgm:pt>
  </dgm:ptLst>
  <dgm:cxnLst>
    <dgm:cxn modelId="{3B76CBCC-2CB8-E642-BD69-7CF6F6514A71}" type="presOf" srcId="{F8BD8DEA-2DBB-4377-9B43-EC071A2C14E0}" destId="{5ADE5EF2-21A0-49A5-8EFC-C00BDCFA83E3}" srcOrd="0" destOrd="0" presId="urn:microsoft.com/office/officeart/2005/8/layout/hProcess11"/>
    <dgm:cxn modelId="{BCD6F35A-CD3C-7742-B0B1-35D05FC9DD1C}" type="presOf" srcId="{6D82743E-4D37-4D37-A85D-58FB95DB7E99}" destId="{72F064DC-6898-4C7F-AEEE-47C06EE4FF70}" srcOrd="0" destOrd="0" presId="urn:microsoft.com/office/officeart/2005/8/layout/hProcess11"/>
    <dgm:cxn modelId="{63546CA2-11AD-4425-99E7-4094E3078782}" srcId="{341A12E8-97F4-432D-99C4-480780FEA8CB}" destId="{6D82743E-4D37-4D37-A85D-58FB95DB7E99}" srcOrd="3" destOrd="0" parTransId="{960BABBC-3DE1-4EE3-A268-CAE456C31A30}" sibTransId="{53B942E7-E99F-450B-8339-5DB94967D69D}"/>
    <dgm:cxn modelId="{5FAFDB22-419D-469F-9CC8-BF24552FBD08}" srcId="{341A12E8-97F4-432D-99C4-480780FEA8CB}" destId="{2DAEACF1-B391-49CA-A8C4-ACA9A944FAC0}" srcOrd="6" destOrd="0" parTransId="{5BDAAB0C-B721-48F7-AFC2-BE9B69EE50F1}" sibTransId="{AE1C82EB-20CA-4F27-B9D0-60C3649FAA2F}"/>
    <dgm:cxn modelId="{4DE0F065-96A5-4BFC-B664-1819DD472F1C}" srcId="{341A12E8-97F4-432D-99C4-480780FEA8CB}" destId="{8FEA0A03-D468-4B9C-96F7-01F1DACF1374}" srcOrd="2" destOrd="0" parTransId="{B9355F50-357E-4DF1-8AF1-2309BF77BB6C}" sibTransId="{E4E46082-A35A-4F2A-937F-AC3749D2E546}"/>
    <dgm:cxn modelId="{15BDE183-D668-6748-A4E3-BF5B8BC14331}" type="presOf" srcId="{2DAEACF1-B391-49CA-A8C4-ACA9A944FAC0}" destId="{00C09E0F-DDF5-43D9-AAD1-9700510D459F}" srcOrd="0" destOrd="0" presId="urn:microsoft.com/office/officeart/2005/8/layout/hProcess11"/>
    <dgm:cxn modelId="{8273DBB8-2892-1746-B57B-F9195AB9A67B}" type="presOf" srcId="{341A12E8-97F4-432D-99C4-480780FEA8CB}" destId="{8B96E85E-9768-4FE2-871A-17268926DE1B}" srcOrd="0" destOrd="0" presId="urn:microsoft.com/office/officeart/2005/8/layout/hProcess11"/>
    <dgm:cxn modelId="{628B8306-CC9B-3F4D-9C79-C016CC55F812}" type="presOf" srcId="{03FF2A70-54F0-48FC-9280-93F5E4BC5249}" destId="{B597AB42-5004-418A-AF79-36240D6E3FDE}" srcOrd="0" destOrd="0" presId="urn:microsoft.com/office/officeart/2005/8/layout/hProcess11"/>
    <dgm:cxn modelId="{349E76C6-8A20-4072-A62E-285C81C9DB48}" srcId="{341A12E8-97F4-432D-99C4-480780FEA8CB}" destId="{03FF2A70-54F0-48FC-9280-93F5E4BC5249}" srcOrd="4" destOrd="0" parTransId="{46ADDE06-8AF4-4EE8-A3A0-198966C1EC2A}" sibTransId="{DF99679B-7CDF-4DB4-9834-A1D21583BBC4}"/>
    <dgm:cxn modelId="{5E44D466-4DF1-F64B-86EE-4656F5048BE0}" type="presOf" srcId="{99AE8BE9-3106-47EE-9A21-8D8B2BBB2041}" destId="{71E0BB16-0FD3-418A-8436-B005D865C744}" srcOrd="0" destOrd="0" presId="urn:microsoft.com/office/officeart/2005/8/layout/hProcess11"/>
    <dgm:cxn modelId="{38E0D632-6F7D-BB48-9994-26B958961BAC}" type="presOf" srcId="{8FEA0A03-D468-4B9C-96F7-01F1DACF1374}" destId="{E3444A05-7C4F-4C20-8F2F-7F65AE9BD98F}" srcOrd="0" destOrd="0" presId="urn:microsoft.com/office/officeart/2005/8/layout/hProcess11"/>
    <dgm:cxn modelId="{DF60D3B9-22F2-4F47-B461-E10F78A05D3A}" srcId="{341A12E8-97F4-432D-99C4-480780FEA8CB}" destId="{F8BD8DEA-2DBB-4377-9B43-EC071A2C14E0}" srcOrd="1" destOrd="0" parTransId="{CDEF9CB7-B68C-469E-BEF1-5F5D96572C67}" sibTransId="{2FC23180-3C3D-4117-B0F6-804331D07AB4}"/>
    <dgm:cxn modelId="{EBAD8D44-9C4C-42E6-80A1-FEFBBBFE7F47}" srcId="{341A12E8-97F4-432D-99C4-480780FEA8CB}" destId="{FE1B505C-3060-4F2A-9833-BC970FA69F78}" srcOrd="0" destOrd="0" parTransId="{5E49B145-279E-4A6F-B953-9E6ACE4E6934}" sibTransId="{1FFDE5BC-3DA8-45FE-A8AC-565BB669424D}"/>
    <dgm:cxn modelId="{5725A446-8F44-49EA-B9E1-6FC9D0E1B05A}" srcId="{341A12E8-97F4-432D-99C4-480780FEA8CB}" destId="{99AE8BE9-3106-47EE-9A21-8D8B2BBB2041}" srcOrd="5" destOrd="0" parTransId="{FB52E993-84B3-4178-BAFC-50E943EAFD38}" sibTransId="{3E1FDC32-3079-4862-811C-1CB7003E09B6}"/>
    <dgm:cxn modelId="{2D3F4CB2-3C72-E94C-8A4C-17732AFAD043}" type="presOf" srcId="{FE1B505C-3060-4F2A-9833-BC970FA69F78}" destId="{E83C9467-DE59-4E75-A853-B375AC961D3D}" srcOrd="0" destOrd="0" presId="urn:microsoft.com/office/officeart/2005/8/layout/hProcess11"/>
    <dgm:cxn modelId="{358C7F2E-BEAA-C245-8344-AE981F3850EC}" type="presParOf" srcId="{8B96E85E-9768-4FE2-871A-17268926DE1B}" destId="{5C0CAF50-DD8C-40AC-80F0-239FA8534546}" srcOrd="0" destOrd="0" presId="urn:microsoft.com/office/officeart/2005/8/layout/hProcess11"/>
    <dgm:cxn modelId="{CEC0BB94-E7D4-424D-B956-6A08B949473B}" type="presParOf" srcId="{8B96E85E-9768-4FE2-871A-17268926DE1B}" destId="{1F1F8428-7CAE-4657-928E-6D042610EE30}" srcOrd="1" destOrd="0" presId="urn:microsoft.com/office/officeart/2005/8/layout/hProcess11"/>
    <dgm:cxn modelId="{6873A463-B767-8D47-99BD-AF77748802D9}" type="presParOf" srcId="{1F1F8428-7CAE-4657-928E-6D042610EE30}" destId="{6DDB3EFF-11A5-443D-BF52-92C045EC21B4}" srcOrd="0" destOrd="0" presId="urn:microsoft.com/office/officeart/2005/8/layout/hProcess11"/>
    <dgm:cxn modelId="{F13B92F3-204C-2B4E-8FC3-1E579B89616A}" type="presParOf" srcId="{6DDB3EFF-11A5-443D-BF52-92C045EC21B4}" destId="{E83C9467-DE59-4E75-A853-B375AC961D3D}" srcOrd="0" destOrd="0" presId="urn:microsoft.com/office/officeart/2005/8/layout/hProcess11"/>
    <dgm:cxn modelId="{881271E3-EE65-5246-B236-E5A51696FABC}" type="presParOf" srcId="{6DDB3EFF-11A5-443D-BF52-92C045EC21B4}" destId="{59A8CA4E-0A29-42E7-9050-10EB07D8EF10}" srcOrd="1" destOrd="0" presId="urn:microsoft.com/office/officeart/2005/8/layout/hProcess11"/>
    <dgm:cxn modelId="{BC0CF77D-0585-C84A-930F-4166CAE4D2F4}" type="presParOf" srcId="{6DDB3EFF-11A5-443D-BF52-92C045EC21B4}" destId="{BE399AFD-B995-4936-A3E2-902AFD5819B0}" srcOrd="2" destOrd="0" presId="urn:microsoft.com/office/officeart/2005/8/layout/hProcess11"/>
    <dgm:cxn modelId="{9F471B01-21E8-5745-8280-B07E8315392A}" type="presParOf" srcId="{1F1F8428-7CAE-4657-928E-6D042610EE30}" destId="{B452A45A-E16E-46C0-A6E0-784224E97312}" srcOrd="1" destOrd="0" presId="urn:microsoft.com/office/officeart/2005/8/layout/hProcess11"/>
    <dgm:cxn modelId="{D5A47453-78C9-3443-942F-D92CD327144B}" type="presParOf" srcId="{1F1F8428-7CAE-4657-928E-6D042610EE30}" destId="{3C1EC532-02D4-42B3-88C2-51FEBCC7F38C}" srcOrd="2" destOrd="0" presId="urn:microsoft.com/office/officeart/2005/8/layout/hProcess11"/>
    <dgm:cxn modelId="{CE396FCA-F5C7-6A4D-8471-A91342034824}" type="presParOf" srcId="{3C1EC532-02D4-42B3-88C2-51FEBCC7F38C}" destId="{5ADE5EF2-21A0-49A5-8EFC-C00BDCFA83E3}" srcOrd="0" destOrd="0" presId="urn:microsoft.com/office/officeart/2005/8/layout/hProcess11"/>
    <dgm:cxn modelId="{3167E0B7-1712-EF42-9A3E-015CBD7D3AA7}" type="presParOf" srcId="{3C1EC532-02D4-42B3-88C2-51FEBCC7F38C}" destId="{97DCF7DE-334C-44DD-B437-93EE25F68C28}" srcOrd="1" destOrd="0" presId="urn:microsoft.com/office/officeart/2005/8/layout/hProcess11"/>
    <dgm:cxn modelId="{C81EA8EA-0861-9045-B26A-18DD04B13C25}" type="presParOf" srcId="{3C1EC532-02D4-42B3-88C2-51FEBCC7F38C}" destId="{2B30C6E4-1A11-475B-A812-B242AFC56B68}" srcOrd="2" destOrd="0" presId="urn:microsoft.com/office/officeart/2005/8/layout/hProcess11"/>
    <dgm:cxn modelId="{7BB0B94A-5617-384D-854A-45E92D035DEA}" type="presParOf" srcId="{1F1F8428-7CAE-4657-928E-6D042610EE30}" destId="{7B53CBF2-B675-42BD-B54C-859E6A02280F}" srcOrd="3" destOrd="0" presId="urn:microsoft.com/office/officeart/2005/8/layout/hProcess11"/>
    <dgm:cxn modelId="{09480CCE-F45B-1E45-BFE1-DA615C11F4C1}" type="presParOf" srcId="{1F1F8428-7CAE-4657-928E-6D042610EE30}" destId="{2FE2DC51-3ADC-4A44-89B8-EC99B0691473}" srcOrd="4" destOrd="0" presId="urn:microsoft.com/office/officeart/2005/8/layout/hProcess11"/>
    <dgm:cxn modelId="{5732FE4B-EC91-274D-86A8-AEECD1311CCA}" type="presParOf" srcId="{2FE2DC51-3ADC-4A44-89B8-EC99B0691473}" destId="{E3444A05-7C4F-4C20-8F2F-7F65AE9BD98F}" srcOrd="0" destOrd="0" presId="urn:microsoft.com/office/officeart/2005/8/layout/hProcess11"/>
    <dgm:cxn modelId="{7825C7B8-027B-EE45-AC2C-4B2AEFECAB34}" type="presParOf" srcId="{2FE2DC51-3ADC-4A44-89B8-EC99B0691473}" destId="{BE5B1203-6A23-465D-8745-BC079899F68F}" srcOrd="1" destOrd="0" presId="urn:microsoft.com/office/officeart/2005/8/layout/hProcess11"/>
    <dgm:cxn modelId="{E89D6052-A838-4D4A-B735-3848221E406D}" type="presParOf" srcId="{2FE2DC51-3ADC-4A44-89B8-EC99B0691473}" destId="{4555E5C5-FEBA-4C46-BD1B-2F6E86011627}" srcOrd="2" destOrd="0" presId="urn:microsoft.com/office/officeart/2005/8/layout/hProcess11"/>
    <dgm:cxn modelId="{844B592B-C96E-EF47-A8A9-39F22055C23C}" type="presParOf" srcId="{1F1F8428-7CAE-4657-928E-6D042610EE30}" destId="{939FEE0E-F54F-44D3-B35F-7F4EA7F64068}" srcOrd="5" destOrd="0" presId="urn:microsoft.com/office/officeart/2005/8/layout/hProcess11"/>
    <dgm:cxn modelId="{52A8C71D-2E1A-504B-A650-711810ABB09E}" type="presParOf" srcId="{1F1F8428-7CAE-4657-928E-6D042610EE30}" destId="{8A4745A7-F8C1-420A-B684-B7453B85AB51}" srcOrd="6" destOrd="0" presId="urn:microsoft.com/office/officeart/2005/8/layout/hProcess11"/>
    <dgm:cxn modelId="{5191CF62-B58B-DB43-9A35-EDD78C681548}" type="presParOf" srcId="{8A4745A7-F8C1-420A-B684-B7453B85AB51}" destId="{72F064DC-6898-4C7F-AEEE-47C06EE4FF70}" srcOrd="0" destOrd="0" presId="urn:microsoft.com/office/officeart/2005/8/layout/hProcess11"/>
    <dgm:cxn modelId="{DF84DD1C-E9AE-2443-9117-1FB70A342806}" type="presParOf" srcId="{8A4745A7-F8C1-420A-B684-B7453B85AB51}" destId="{58637B81-0A74-438D-9516-087B1DE0911B}" srcOrd="1" destOrd="0" presId="urn:microsoft.com/office/officeart/2005/8/layout/hProcess11"/>
    <dgm:cxn modelId="{33AA30A0-87C9-2D4F-A6DB-098C7B141FC3}" type="presParOf" srcId="{8A4745A7-F8C1-420A-B684-B7453B85AB51}" destId="{4B15B4B9-79F4-443D-B7FB-3438BCCD58AF}" srcOrd="2" destOrd="0" presId="urn:microsoft.com/office/officeart/2005/8/layout/hProcess11"/>
    <dgm:cxn modelId="{4B937E5B-3E07-854D-ACA1-C4D46393F721}" type="presParOf" srcId="{1F1F8428-7CAE-4657-928E-6D042610EE30}" destId="{806B6092-86EB-487B-9FEE-D9AC32A2DFE3}" srcOrd="7" destOrd="0" presId="urn:microsoft.com/office/officeart/2005/8/layout/hProcess11"/>
    <dgm:cxn modelId="{2AF99D11-143D-484A-BC9B-37265FF27172}" type="presParOf" srcId="{1F1F8428-7CAE-4657-928E-6D042610EE30}" destId="{3F0F388F-DFFC-4B79-86CF-4D3065C59298}" srcOrd="8" destOrd="0" presId="urn:microsoft.com/office/officeart/2005/8/layout/hProcess11"/>
    <dgm:cxn modelId="{4764AF13-DF84-074B-9283-2FAC4EA95F21}" type="presParOf" srcId="{3F0F388F-DFFC-4B79-86CF-4D3065C59298}" destId="{B597AB42-5004-418A-AF79-36240D6E3FDE}" srcOrd="0" destOrd="0" presId="urn:microsoft.com/office/officeart/2005/8/layout/hProcess11"/>
    <dgm:cxn modelId="{4DE1E98E-2D02-B441-8EF7-0F27FACC3F20}" type="presParOf" srcId="{3F0F388F-DFFC-4B79-86CF-4D3065C59298}" destId="{C46B1811-79DB-4995-9738-0533FF2E9A21}" srcOrd="1" destOrd="0" presId="urn:microsoft.com/office/officeart/2005/8/layout/hProcess11"/>
    <dgm:cxn modelId="{94F3DB70-9585-144A-8F15-225969520EAD}" type="presParOf" srcId="{3F0F388F-DFFC-4B79-86CF-4D3065C59298}" destId="{3E9E7391-5A68-4E2B-A46C-7BEB2AEDADDA}" srcOrd="2" destOrd="0" presId="urn:microsoft.com/office/officeart/2005/8/layout/hProcess11"/>
    <dgm:cxn modelId="{1FA2775E-305A-D047-848E-DDE46232776A}" type="presParOf" srcId="{1F1F8428-7CAE-4657-928E-6D042610EE30}" destId="{6E5F1CD6-E57C-455F-B6AF-F090AC87D201}" srcOrd="9" destOrd="0" presId="urn:microsoft.com/office/officeart/2005/8/layout/hProcess11"/>
    <dgm:cxn modelId="{C3338610-30A5-F546-8630-46DE97AD5A6E}" type="presParOf" srcId="{1F1F8428-7CAE-4657-928E-6D042610EE30}" destId="{65FE1CCE-54B6-4C24-97CB-5E18992E839F}" srcOrd="10" destOrd="0" presId="urn:microsoft.com/office/officeart/2005/8/layout/hProcess11"/>
    <dgm:cxn modelId="{01DBC5A1-75BE-EB44-9702-B1CA4308D21E}" type="presParOf" srcId="{65FE1CCE-54B6-4C24-97CB-5E18992E839F}" destId="{71E0BB16-0FD3-418A-8436-B005D865C744}" srcOrd="0" destOrd="0" presId="urn:microsoft.com/office/officeart/2005/8/layout/hProcess11"/>
    <dgm:cxn modelId="{586D483F-77FB-6448-B87A-5C67963F77E7}" type="presParOf" srcId="{65FE1CCE-54B6-4C24-97CB-5E18992E839F}" destId="{53B8FFFA-6C22-4137-ACDA-A2C6DA6E384A}" srcOrd="1" destOrd="0" presId="urn:microsoft.com/office/officeart/2005/8/layout/hProcess11"/>
    <dgm:cxn modelId="{53E4BF97-BEB3-4F4B-A4B4-9942932C9FF5}" type="presParOf" srcId="{65FE1CCE-54B6-4C24-97CB-5E18992E839F}" destId="{19294D96-5C07-480D-A382-C3F7026FE95E}" srcOrd="2" destOrd="0" presId="urn:microsoft.com/office/officeart/2005/8/layout/hProcess11"/>
    <dgm:cxn modelId="{64464550-D386-1F44-B0D2-F33A7F3B781D}" type="presParOf" srcId="{1F1F8428-7CAE-4657-928E-6D042610EE30}" destId="{F46CDBA9-3167-4917-8609-4BB8EB018D49}" srcOrd="11" destOrd="0" presId="urn:microsoft.com/office/officeart/2005/8/layout/hProcess11"/>
    <dgm:cxn modelId="{4D77FA04-E6DA-B846-BD3F-8B74DA27A4DF}" type="presParOf" srcId="{1F1F8428-7CAE-4657-928E-6D042610EE30}" destId="{0A815E9B-5288-4604-AD71-96E78C8F2371}" srcOrd="12" destOrd="0" presId="urn:microsoft.com/office/officeart/2005/8/layout/hProcess11"/>
    <dgm:cxn modelId="{023C9D7B-50D6-574A-9337-10EB27A15181}" type="presParOf" srcId="{0A815E9B-5288-4604-AD71-96E78C8F2371}" destId="{00C09E0F-DDF5-43D9-AAD1-9700510D459F}" srcOrd="0" destOrd="0" presId="urn:microsoft.com/office/officeart/2005/8/layout/hProcess11"/>
    <dgm:cxn modelId="{2982C67C-4332-5246-BEF5-2F7BFB1BA0A7}" type="presParOf" srcId="{0A815E9B-5288-4604-AD71-96E78C8F2371}" destId="{01EB5E9A-54F5-47AF-ADBB-BEE030B2A9E4}" srcOrd="1" destOrd="0" presId="urn:microsoft.com/office/officeart/2005/8/layout/hProcess11"/>
    <dgm:cxn modelId="{18719E85-1DA4-024E-8611-6271E32A267C}" type="presParOf" srcId="{0A815E9B-5288-4604-AD71-96E78C8F2371}" destId="{CC1F6949-7DB0-47BF-94AC-9EF5DFC758FA}" srcOrd="2" destOrd="0" presId="urn:microsoft.com/office/officeart/2005/8/layout/hProcess1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1A12E8-97F4-432D-99C4-480780FEA8CB}" type="doc">
      <dgm:prSet loTypeId="urn:microsoft.com/office/officeart/2005/8/layout/hProcess1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1B505C-3060-4F2A-9833-BC970FA69F78}">
      <dgm:prSet phldrT="[Text]" custT="1"/>
      <dgm:spPr>
        <a:noFill/>
        <a:ln>
          <a:noFill/>
        </a:ln>
      </dgm:spPr>
      <dgm:t>
        <a:bodyPr/>
        <a:lstStyle/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b="1" dirty="0" smtClean="0"/>
        </a:p>
        <a:p>
          <a:r>
            <a:rPr lang="en-US" sz="1400" b="1" dirty="0" smtClean="0"/>
            <a:t>10/13</a:t>
          </a:r>
        </a:p>
        <a:p>
          <a:r>
            <a:rPr lang="en-US" sz="1400" b="1" dirty="0" smtClean="0"/>
            <a:t>Kickoff Workshop</a:t>
          </a:r>
        </a:p>
      </dgm:t>
    </dgm:pt>
    <dgm:pt modelId="{5E49B145-279E-4A6F-B953-9E6ACE4E6934}" type="parTrans" cxnId="{EBAD8D44-9C4C-42E6-80A1-FEFBBBFE7F47}">
      <dgm:prSet/>
      <dgm:spPr/>
      <dgm:t>
        <a:bodyPr/>
        <a:lstStyle/>
        <a:p>
          <a:endParaRPr lang="en-US"/>
        </a:p>
      </dgm:t>
    </dgm:pt>
    <dgm:pt modelId="{1FFDE5BC-3DA8-45FE-A8AC-565BB669424D}" type="sibTrans" cxnId="{EBAD8D44-9C4C-42E6-80A1-FEFBBBFE7F47}">
      <dgm:prSet/>
      <dgm:spPr/>
      <dgm:t>
        <a:bodyPr/>
        <a:lstStyle/>
        <a:p>
          <a:endParaRPr lang="en-US"/>
        </a:p>
      </dgm:t>
    </dgm:pt>
    <dgm:pt modelId="{F8BD8DEA-2DBB-4377-9B43-EC071A2C14E0}">
      <dgm:prSet phldrT="[Text]" custT="1"/>
      <dgm:spPr>
        <a:noFill/>
        <a:ln>
          <a:noFill/>
        </a:ln>
      </dgm:spPr>
      <dgm:t>
        <a:bodyPr/>
        <a:lstStyle/>
        <a:p>
          <a:pPr>
            <a:spcAft>
              <a:spcPct val="35000"/>
            </a:spcAft>
          </a:pPr>
          <a:endParaRPr lang="en-US" sz="1400" b="0" dirty="0" smtClean="0"/>
        </a:p>
        <a:p>
          <a:pPr>
            <a:spcAft>
              <a:spcPct val="35000"/>
            </a:spcAft>
          </a:pPr>
          <a:endParaRPr lang="en-US" sz="1600" b="1" dirty="0" smtClean="0"/>
        </a:p>
        <a:p>
          <a:pPr>
            <a:spcAft>
              <a:spcPct val="35000"/>
            </a:spcAft>
          </a:pPr>
          <a:r>
            <a:rPr lang="en-US" sz="1400" b="1" dirty="0" smtClean="0"/>
            <a:t>12/13</a:t>
          </a:r>
        </a:p>
        <a:p>
          <a:pPr>
            <a:spcAft>
              <a:spcPts val="0"/>
            </a:spcAft>
          </a:pPr>
          <a:r>
            <a:rPr lang="en-US" sz="1400" b="1" dirty="0" smtClean="0"/>
            <a:t>Clinical</a:t>
          </a:r>
        </a:p>
        <a:p>
          <a:pPr>
            <a:spcAft>
              <a:spcPts val="0"/>
            </a:spcAft>
          </a:pPr>
          <a:r>
            <a:rPr lang="en-US" sz="1400" b="1" dirty="0" smtClean="0"/>
            <a:t>Webinar</a:t>
          </a:r>
        </a:p>
        <a:p>
          <a:pPr>
            <a:spcAft>
              <a:spcPct val="35000"/>
            </a:spcAft>
          </a:pPr>
          <a:endParaRPr lang="en-US" sz="1600" b="0" dirty="0" smtClean="0"/>
        </a:p>
        <a:p>
          <a:pPr>
            <a:spcAft>
              <a:spcPct val="35000"/>
            </a:spcAft>
          </a:pPr>
          <a:endParaRPr lang="en-US" sz="1600" b="0" dirty="0"/>
        </a:p>
      </dgm:t>
    </dgm:pt>
    <dgm:pt modelId="{CDEF9CB7-B68C-469E-BEF1-5F5D96572C67}" type="parTrans" cxnId="{DF60D3B9-22F2-4F47-B461-E10F78A05D3A}">
      <dgm:prSet/>
      <dgm:spPr/>
      <dgm:t>
        <a:bodyPr/>
        <a:lstStyle/>
        <a:p>
          <a:endParaRPr lang="en-US"/>
        </a:p>
      </dgm:t>
    </dgm:pt>
    <dgm:pt modelId="{2FC23180-3C3D-4117-B0F6-804331D07AB4}" type="sibTrans" cxnId="{DF60D3B9-22F2-4F47-B461-E10F78A05D3A}">
      <dgm:prSet/>
      <dgm:spPr/>
      <dgm:t>
        <a:bodyPr/>
        <a:lstStyle/>
        <a:p>
          <a:endParaRPr lang="en-US"/>
        </a:p>
      </dgm:t>
    </dgm:pt>
    <dgm:pt modelId="{8FEA0A03-D468-4B9C-96F7-01F1DACF1374}">
      <dgm:prSet phldrT="[Text]" custT="1"/>
      <dgm:spPr>
        <a:noFill/>
        <a:ln>
          <a:noFill/>
        </a:ln>
      </dgm:spPr>
      <dgm:t>
        <a:bodyPr/>
        <a:lstStyle/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r>
            <a:rPr lang="en-US" sz="1600" b="0" dirty="0" smtClean="0"/>
            <a:t>1/14</a:t>
          </a:r>
          <a:endParaRPr lang="en-US" sz="1400" b="1" dirty="0" smtClean="0"/>
        </a:p>
        <a:p>
          <a:pPr>
            <a:spcBef>
              <a:spcPct val="0"/>
            </a:spcBef>
          </a:pPr>
          <a:r>
            <a:rPr lang="en-US" sz="1400" b="1" dirty="0" smtClean="0"/>
            <a:t>Evaluating Altered mental status webinar </a:t>
          </a:r>
        </a:p>
        <a:p>
          <a:pPr>
            <a:spcBef>
              <a:spcPct val="0"/>
            </a:spcBef>
          </a:pPr>
          <a:endParaRPr lang="en-US" sz="1400" b="0" dirty="0" smtClean="0"/>
        </a:p>
        <a:p>
          <a:pPr>
            <a:spcBef>
              <a:spcPct val="0"/>
            </a:spcBef>
          </a:pPr>
          <a:endParaRPr lang="en-US" sz="1400" b="0" dirty="0" smtClean="0"/>
        </a:p>
        <a:p>
          <a:pPr>
            <a:spcBef>
              <a:spcPct val="0"/>
            </a:spcBef>
          </a:pPr>
          <a:endParaRPr lang="en-US" sz="1400" b="0" dirty="0" smtClean="0"/>
        </a:p>
      </dgm:t>
    </dgm:pt>
    <dgm:pt modelId="{B9355F50-357E-4DF1-8AF1-2309BF77BB6C}" type="parTrans" cxnId="{4DE0F065-96A5-4BFC-B664-1819DD472F1C}">
      <dgm:prSet/>
      <dgm:spPr/>
      <dgm:t>
        <a:bodyPr/>
        <a:lstStyle/>
        <a:p>
          <a:endParaRPr lang="en-US"/>
        </a:p>
      </dgm:t>
    </dgm:pt>
    <dgm:pt modelId="{E4E46082-A35A-4F2A-937F-AC3749D2E546}" type="sibTrans" cxnId="{4DE0F065-96A5-4BFC-B664-1819DD472F1C}">
      <dgm:prSet/>
      <dgm:spPr/>
      <dgm:t>
        <a:bodyPr/>
        <a:lstStyle/>
        <a:p>
          <a:endParaRPr lang="en-US"/>
        </a:p>
      </dgm:t>
    </dgm:pt>
    <dgm:pt modelId="{2DAEACF1-B391-49CA-A8C4-ACA9A944FAC0}">
      <dgm:prSet custT="1"/>
      <dgm:spPr>
        <a:noFill/>
      </dgm:spPr>
      <dgm:t>
        <a:bodyPr/>
        <a:lstStyle/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r>
            <a:rPr lang="en-US" sz="1400" b="1" dirty="0" smtClean="0"/>
            <a:t>6/14</a:t>
          </a:r>
        </a:p>
        <a:p>
          <a:r>
            <a:rPr lang="en-US" sz="1400" b="1" dirty="0" smtClean="0"/>
            <a:t>Closing Workshop</a:t>
          </a:r>
          <a:endParaRPr lang="en-US" sz="1400" b="1" dirty="0"/>
        </a:p>
      </dgm:t>
    </dgm:pt>
    <dgm:pt modelId="{5BDAAB0C-B721-48F7-AFC2-BE9B69EE50F1}" type="parTrans" cxnId="{5FAFDB22-419D-469F-9CC8-BF24552FBD08}">
      <dgm:prSet/>
      <dgm:spPr/>
      <dgm:t>
        <a:bodyPr/>
        <a:lstStyle/>
        <a:p>
          <a:endParaRPr lang="en-US"/>
        </a:p>
      </dgm:t>
    </dgm:pt>
    <dgm:pt modelId="{AE1C82EB-20CA-4F27-B9D0-60C3649FAA2F}" type="sibTrans" cxnId="{5FAFDB22-419D-469F-9CC8-BF24552FBD08}">
      <dgm:prSet/>
      <dgm:spPr/>
      <dgm:t>
        <a:bodyPr/>
        <a:lstStyle/>
        <a:p>
          <a:endParaRPr lang="en-US"/>
        </a:p>
      </dgm:t>
    </dgm:pt>
    <dgm:pt modelId="{6D82743E-4D37-4D37-A85D-58FB95DB7E99}">
      <dgm:prSet custT="1"/>
      <dgm:spPr>
        <a:noFill/>
        <a:ln>
          <a:noFill/>
        </a:ln>
      </dgm:spPr>
      <dgm:t>
        <a:bodyPr/>
        <a:lstStyle/>
        <a:p>
          <a:endParaRPr lang="en-US" sz="1400" b="1" dirty="0" smtClean="0"/>
        </a:p>
        <a:p>
          <a:endParaRPr lang="en-US" sz="1400" b="1" dirty="0" smtClean="0"/>
        </a:p>
        <a:p>
          <a:endParaRPr lang="en-US" sz="1400" b="1" dirty="0" smtClean="0"/>
        </a:p>
        <a:p>
          <a:r>
            <a:rPr lang="en-US" sz="1400" b="1" dirty="0" smtClean="0"/>
            <a:t>2/14</a:t>
          </a:r>
        </a:p>
        <a:p>
          <a:r>
            <a:rPr lang="en-US" sz="1300" b="1" dirty="0" smtClean="0"/>
            <a:t>Regional workshops</a:t>
          </a:r>
          <a:endParaRPr lang="en-US" sz="1300" b="1" dirty="0"/>
        </a:p>
      </dgm:t>
    </dgm:pt>
    <dgm:pt modelId="{960BABBC-3DE1-4EE3-A268-CAE456C31A30}" type="parTrans" cxnId="{63546CA2-11AD-4425-99E7-4094E3078782}">
      <dgm:prSet/>
      <dgm:spPr/>
      <dgm:t>
        <a:bodyPr/>
        <a:lstStyle/>
        <a:p>
          <a:endParaRPr lang="en-US"/>
        </a:p>
      </dgm:t>
    </dgm:pt>
    <dgm:pt modelId="{53B942E7-E99F-450B-8339-5DB94967D69D}" type="sibTrans" cxnId="{63546CA2-11AD-4425-99E7-4094E3078782}">
      <dgm:prSet/>
      <dgm:spPr/>
      <dgm:t>
        <a:bodyPr/>
        <a:lstStyle/>
        <a:p>
          <a:endParaRPr lang="en-US"/>
        </a:p>
      </dgm:t>
    </dgm:pt>
    <dgm:pt modelId="{03FF2A70-54F0-48FC-9280-93F5E4BC5249}">
      <dgm:prSet custT="1"/>
      <dgm:spPr>
        <a:noFill/>
      </dgm:spPr>
      <dgm:t>
        <a:bodyPr/>
        <a:lstStyle/>
        <a:p>
          <a:pPr>
            <a:spcAft>
              <a:spcPct val="35000"/>
            </a:spcAft>
          </a:pPr>
          <a:r>
            <a:rPr lang="en-US" sz="1400" b="1" dirty="0" smtClean="0"/>
            <a:t>4/12  </a:t>
          </a:r>
        </a:p>
        <a:p>
          <a:pPr>
            <a:spcAft>
              <a:spcPts val="0"/>
            </a:spcAft>
          </a:pPr>
          <a:r>
            <a:rPr lang="en-US" sz="1400" b="1" dirty="0" smtClean="0"/>
            <a:t>Antibiotic Stewardship</a:t>
          </a:r>
        </a:p>
        <a:p>
          <a:pPr>
            <a:spcAft>
              <a:spcPts val="0"/>
            </a:spcAft>
          </a:pPr>
          <a:r>
            <a:rPr lang="en-US" sz="1400" b="1" dirty="0" smtClean="0"/>
            <a:t>Webinar</a:t>
          </a:r>
          <a:endParaRPr lang="en-US" sz="1400" b="1" dirty="0"/>
        </a:p>
      </dgm:t>
    </dgm:pt>
    <dgm:pt modelId="{46ADDE06-8AF4-4EE8-A3A0-198966C1EC2A}" type="parTrans" cxnId="{349E76C6-8A20-4072-A62E-285C81C9DB48}">
      <dgm:prSet/>
      <dgm:spPr/>
      <dgm:t>
        <a:bodyPr/>
        <a:lstStyle/>
        <a:p>
          <a:endParaRPr lang="en-US"/>
        </a:p>
      </dgm:t>
    </dgm:pt>
    <dgm:pt modelId="{DF99679B-7CDF-4DB4-9834-A1D21583BBC4}" type="sibTrans" cxnId="{349E76C6-8A20-4072-A62E-285C81C9DB48}">
      <dgm:prSet/>
      <dgm:spPr/>
      <dgm:t>
        <a:bodyPr/>
        <a:lstStyle/>
        <a:p>
          <a:endParaRPr lang="en-US"/>
        </a:p>
      </dgm:t>
    </dgm:pt>
    <dgm:pt modelId="{99AE8BE9-3106-47EE-9A21-8D8B2BBB2041}">
      <dgm:prSet custT="1"/>
      <dgm:spPr>
        <a:noFill/>
      </dgm:spPr>
      <dgm:t>
        <a:bodyPr/>
        <a:lstStyle/>
        <a:p>
          <a:r>
            <a:rPr lang="en-US" sz="1400" b="1" dirty="0" smtClean="0"/>
            <a:t>4/14</a:t>
          </a:r>
        </a:p>
        <a:p>
          <a:r>
            <a:rPr lang="en-US" sz="1400" b="1" dirty="0" smtClean="0"/>
            <a:t>Coaching and sharing call</a:t>
          </a:r>
          <a:endParaRPr lang="en-US" sz="1400" b="1" dirty="0"/>
        </a:p>
      </dgm:t>
    </dgm:pt>
    <dgm:pt modelId="{FB52E993-84B3-4178-BAFC-50E943EAFD38}" type="parTrans" cxnId="{5725A446-8F44-49EA-B9E1-6FC9D0E1B05A}">
      <dgm:prSet/>
      <dgm:spPr/>
      <dgm:t>
        <a:bodyPr/>
        <a:lstStyle/>
        <a:p>
          <a:endParaRPr lang="en-US"/>
        </a:p>
      </dgm:t>
    </dgm:pt>
    <dgm:pt modelId="{3E1FDC32-3079-4862-811C-1CB7003E09B6}" type="sibTrans" cxnId="{5725A446-8F44-49EA-B9E1-6FC9D0E1B05A}">
      <dgm:prSet/>
      <dgm:spPr/>
      <dgm:t>
        <a:bodyPr/>
        <a:lstStyle/>
        <a:p>
          <a:endParaRPr lang="en-US"/>
        </a:p>
      </dgm:t>
    </dgm:pt>
    <dgm:pt modelId="{8B96E85E-9768-4FE2-871A-17268926DE1B}" type="pres">
      <dgm:prSet presAssocID="{341A12E8-97F4-432D-99C4-480780FEA8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0CAF50-DD8C-40AC-80F0-239FA8534546}" type="pres">
      <dgm:prSet presAssocID="{341A12E8-97F4-432D-99C4-480780FEA8CB}" presName="arrow" presStyleLbl="bgShp" presStyleIdx="0" presStyleCnt="1" custLinFactNeighborY="-781"/>
      <dgm:spPr/>
    </dgm:pt>
    <dgm:pt modelId="{1F1F8428-7CAE-4657-928E-6D042610EE30}" type="pres">
      <dgm:prSet presAssocID="{341A12E8-97F4-432D-99C4-480780FEA8CB}" presName="points" presStyleCnt="0"/>
      <dgm:spPr/>
    </dgm:pt>
    <dgm:pt modelId="{6DDB3EFF-11A5-443D-BF52-92C045EC21B4}" type="pres">
      <dgm:prSet presAssocID="{FE1B505C-3060-4F2A-9833-BC970FA69F78}" presName="compositeA" presStyleCnt="0"/>
      <dgm:spPr/>
    </dgm:pt>
    <dgm:pt modelId="{E83C9467-DE59-4E75-A853-B375AC961D3D}" type="pres">
      <dgm:prSet presAssocID="{FE1B505C-3060-4F2A-9833-BC970FA69F78}" presName="textA" presStyleLbl="revTx" presStyleIdx="0" presStyleCnt="7" custScaleX="131584" custScaleY="54883" custLinFactNeighborX="8110" custLinFactNeighborY="355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A8CA4E-0A29-42E7-9050-10EB07D8EF10}" type="pres">
      <dgm:prSet presAssocID="{FE1B505C-3060-4F2A-9833-BC970FA69F78}" presName="circleA" presStyleLbl="node1" presStyleIdx="0" presStyleCnt="7" custLinFactNeighborX="21920" custLinFactNeighborY="48242"/>
      <dgm:spPr/>
    </dgm:pt>
    <dgm:pt modelId="{BE399AFD-B995-4936-A3E2-902AFD5819B0}" type="pres">
      <dgm:prSet presAssocID="{FE1B505C-3060-4F2A-9833-BC970FA69F78}" presName="spaceA" presStyleCnt="0"/>
      <dgm:spPr/>
    </dgm:pt>
    <dgm:pt modelId="{B452A45A-E16E-46C0-A6E0-784224E97312}" type="pres">
      <dgm:prSet presAssocID="{1FFDE5BC-3DA8-45FE-A8AC-565BB669424D}" presName="space" presStyleCnt="0"/>
      <dgm:spPr/>
    </dgm:pt>
    <dgm:pt modelId="{3C1EC532-02D4-42B3-88C2-51FEBCC7F38C}" type="pres">
      <dgm:prSet presAssocID="{F8BD8DEA-2DBB-4377-9B43-EC071A2C14E0}" presName="compositeB" presStyleCnt="0"/>
      <dgm:spPr/>
    </dgm:pt>
    <dgm:pt modelId="{5ADE5EF2-21A0-49A5-8EFC-C00BDCFA83E3}" type="pres">
      <dgm:prSet presAssocID="{F8BD8DEA-2DBB-4377-9B43-EC071A2C14E0}" presName="textB" presStyleLbl="revTx" presStyleIdx="1" presStyleCnt="7" custScaleX="126532" custScaleY="79687" custLinFactY="-41797" custLinFactNeighborX="-138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DCF7DE-334C-44DD-B437-93EE25F68C28}" type="pres">
      <dgm:prSet presAssocID="{F8BD8DEA-2DBB-4377-9B43-EC071A2C14E0}" presName="circleB" presStyleLbl="node1" presStyleIdx="1" presStyleCnt="7" custLinFactNeighborX="14035" custLinFactNeighborY="-17188"/>
      <dgm:spPr/>
    </dgm:pt>
    <dgm:pt modelId="{2B30C6E4-1A11-475B-A812-B242AFC56B68}" type="pres">
      <dgm:prSet presAssocID="{F8BD8DEA-2DBB-4377-9B43-EC071A2C14E0}" presName="spaceB" presStyleCnt="0"/>
      <dgm:spPr/>
    </dgm:pt>
    <dgm:pt modelId="{7B53CBF2-B675-42BD-B54C-859E6A02280F}" type="pres">
      <dgm:prSet presAssocID="{2FC23180-3C3D-4117-B0F6-804331D07AB4}" presName="space" presStyleCnt="0"/>
      <dgm:spPr/>
    </dgm:pt>
    <dgm:pt modelId="{2FE2DC51-3ADC-4A44-89B8-EC99B0691473}" type="pres">
      <dgm:prSet presAssocID="{8FEA0A03-D468-4B9C-96F7-01F1DACF1374}" presName="compositeA" presStyleCnt="0"/>
      <dgm:spPr/>
    </dgm:pt>
    <dgm:pt modelId="{E3444A05-7C4F-4C20-8F2F-7F65AE9BD98F}" type="pres">
      <dgm:prSet presAssocID="{8FEA0A03-D468-4B9C-96F7-01F1DACF1374}" presName="textA" presStyleLbl="revTx" presStyleIdx="2" presStyleCnt="7" custScaleX="201717" custScaleY="156488" custLinFactNeighborX="-11167" custLinFactNeighborY="24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5B1203-6A23-465D-8745-BC079899F68F}" type="pres">
      <dgm:prSet presAssocID="{8FEA0A03-D468-4B9C-96F7-01F1DACF1374}" presName="circleA" presStyleLbl="node1" presStyleIdx="2" presStyleCnt="7" custLinFactNeighborX="10301" custLinFactNeighborY="-53363"/>
      <dgm:spPr/>
    </dgm:pt>
    <dgm:pt modelId="{4555E5C5-FEBA-4C46-BD1B-2F6E86011627}" type="pres">
      <dgm:prSet presAssocID="{8FEA0A03-D468-4B9C-96F7-01F1DACF1374}" presName="spaceA" presStyleCnt="0"/>
      <dgm:spPr/>
    </dgm:pt>
    <dgm:pt modelId="{939FEE0E-F54F-44D3-B35F-7F4EA7F64068}" type="pres">
      <dgm:prSet presAssocID="{E4E46082-A35A-4F2A-937F-AC3749D2E546}" presName="space" presStyleCnt="0"/>
      <dgm:spPr/>
    </dgm:pt>
    <dgm:pt modelId="{8A4745A7-F8C1-420A-B684-B7453B85AB51}" type="pres">
      <dgm:prSet presAssocID="{6D82743E-4D37-4D37-A85D-58FB95DB7E99}" presName="compositeB" presStyleCnt="0"/>
      <dgm:spPr/>
    </dgm:pt>
    <dgm:pt modelId="{72F064DC-6898-4C7F-AEEE-47C06EE4FF70}" type="pres">
      <dgm:prSet presAssocID="{6D82743E-4D37-4D37-A85D-58FB95DB7E99}" presName="textB" presStyleLbl="revTx" presStyleIdx="3" presStyleCnt="7" custScaleX="124822" custScaleY="94531" custLinFactY="-42383" custLinFactNeighborX="-3023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637B81-0A74-438D-9516-087B1DE0911B}" type="pres">
      <dgm:prSet presAssocID="{6D82743E-4D37-4D37-A85D-58FB95DB7E99}" presName="circleB" presStyleLbl="node1" presStyleIdx="3" presStyleCnt="7" custLinFactNeighborX="14932" custLinFactNeighborY="-2344"/>
      <dgm:spPr/>
    </dgm:pt>
    <dgm:pt modelId="{4B15B4B9-79F4-443D-B7FB-3438BCCD58AF}" type="pres">
      <dgm:prSet presAssocID="{6D82743E-4D37-4D37-A85D-58FB95DB7E99}" presName="spaceB" presStyleCnt="0"/>
      <dgm:spPr/>
    </dgm:pt>
    <dgm:pt modelId="{806B6092-86EB-487B-9FEE-D9AC32A2DFE3}" type="pres">
      <dgm:prSet presAssocID="{53B942E7-E99F-450B-8339-5DB94967D69D}" presName="space" presStyleCnt="0"/>
      <dgm:spPr/>
    </dgm:pt>
    <dgm:pt modelId="{3F0F388F-DFFC-4B79-86CF-4D3065C59298}" type="pres">
      <dgm:prSet presAssocID="{03FF2A70-54F0-48FC-9280-93F5E4BC5249}" presName="compositeA" presStyleCnt="0"/>
      <dgm:spPr/>
    </dgm:pt>
    <dgm:pt modelId="{B597AB42-5004-418A-AF79-36240D6E3FDE}" type="pres">
      <dgm:prSet presAssocID="{03FF2A70-54F0-48FC-9280-93F5E4BC5249}" presName="textA" presStyleLbl="revTx" presStyleIdx="4" presStyleCnt="7" custScaleX="149474" custLinFactNeighborX="-70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6B1811-79DB-4995-9738-0533FF2E9A21}" type="pres">
      <dgm:prSet presAssocID="{03FF2A70-54F0-48FC-9280-93F5E4BC5249}" presName="circleA" presStyleLbl="node1" presStyleIdx="4" presStyleCnt="7" custLinFactNeighborX="12208" custLinFactNeighborY="3125"/>
      <dgm:spPr/>
    </dgm:pt>
    <dgm:pt modelId="{3E9E7391-5A68-4E2B-A46C-7BEB2AEDADDA}" type="pres">
      <dgm:prSet presAssocID="{03FF2A70-54F0-48FC-9280-93F5E4BC5249}" presName="spaceA" presStyleCnt="0"/>
      <dgm:spPr/>
    </dgm:pt>
    <dgm:pt modelId="{6E5F1CD6-E57C-455F-B6AF-F090AC87D201}" type="pres">
      <dgm:prSet presAssocID="{DF99679B-7CDF-4DB4-9834-A1D21583BBC4}" presName="space" presStyleCnt="0"/>
      <dgm:spPr/>
    </dgm:pt>
    <dgm:pt modelId="{65FE1CCE-54B6-4C24-97CB-5E18992E839F}" type="pres">
      <dgm:prSet presAssocID="{99AE8BE9-3106-47EE-9A21-8D8B2BBB2041}" presName="compositeB" presStyleCnt="0"/>
      <dgm:spPr/>
    </dgm:pt>
    <dgm:pt modelId="{71E0BB16-0FD3-418A-8436-B005D865C744}" type="pres">
      <dgm:prSet presAssocID="{99AE8BE9-3106-47EE-9A21-8D8B2BBB2041}" presName="textB" presStyleLbl="revTx" presStyleIdx="5" presStyleCnt="7" custScaleX="127871" custLinFactY="-14844" custLinFactNeighborX="-1246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B8FFFA-6C22-4137-ACDA-A2C6DA6E384A}" type="pres">
      <dgm:prSet presAssocID="{99AE8BE9-3106-47EE-9A21-8D8B2BBB2041}" presName="circleB" presStyleLbl="node1" presStyleIdx="5" presStyleCnt="7"/>
      <dgm:spPr/>
    </dgm:pt>
    <dgm:pt modelId="{19294D96-5C07-480D-A382-C3F7026FE95E}" type="pres">
      <dgm:prSet presAssocID="{99AE8BE9-3106-47EE-9A21-8D8B2BBB2041}" presName="spaceB" presStyleCnt="0"/>
      <dgm:spPr/>
    </dgm:pt>
    <dgm:pt modelId="{F46CDBA9-3167-4917-8609-4BB8EB018D49}" type="pres">
      <dgm:prSet presAssocID="{3E1FDC32-3079-4862-811C-1CB7003E09B6}" presName="space" presStyleCnt="0"/>
      <dgm:spPr/>
    </dgm:pt>
    <dgm:pt modelId="{0A815E9B-5288-4604-AD71-96E78C8F2371}" type="pres">
      <dgm:prSet presAssocID="{2DAEACF1-B391-49CA-A8C4-ACA9A944FAC0}" presName="compositeA" presStyleCnt="0"/>
      <dgm:spPr/>
    </dgm:pt>
    <dgm:pt modelId="{00C09E0F-DDF5-43D9-AAD1-9700510D459F}" type="pres">
      <dgm:prSet presAssocID="{2DAEACF1-B391-49CA-A8C4-ACA9A944FAC0}" presName="textA" presStyleLbl="revTx" presStyleIdx="6" presStyleCnt="7" custScaleX="134435" custScaleY="100000" custLinFactNeighborX="-149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EB5E9A-54F5-47AF-ADBB-BEE030B2A9E4}" type="pres">
      <dgm:prSet presAssocID="{2DAEACF1-B391-49CA-A8C4-ACA9A944FAC0}" presName="circleA" presStyleLbl="node1" presStyleIdx="6" presStyleCnt="7"/>
      <dgm:spPr/>
    </dgm:pt>
    <dgm:pt modelId="{CC1F6949-7DB0-47BF-94AC-9EF5DFC758FA}" type="pres">
      <dgm:prSet presAssocID="{2DAEACF1-B391-49CA-A8C4-ACA9A944FAC0}" presName="spaceA" presStyleCnt="0"/>
      <dgm:spPr/>
    </dgm:pt>
  </dgm:ptLst>
  <dgm:cxnLst>
    <dgm:cxn modelId="{0F5D019D-7FD2-2D47-917B-024B1DA7564C}" type="presOf" srcId="{341A12E8-97F4-432D-99C4-480780FEA8CB}" destId="{8B96E85E-9768-4FE2-871A-17268926DE1B}" srcOrd="0" destOrd="0" presId="urn:microsoft.com/office/officeart/2005/8/layout/hProcess11"/>
    <dgm:cxn modelId="{5E4F6EA4-CC2C-C142-9D8A-88A0A0A1995E}" type="presOf" srcId="{FE1B505C-3060-4F2A-9833-BC970FA69F78}" destId="{E83C9467-DE59-4E75-A853-B375AC961D3D}" srcOrd="0" destOrd="0" presId="urn:microsoft.com/office/officeart/2005/8/layout/hProcess11"/>
    <dgm:cxn modelId="{63546CA2-11AD-4425-99E7-4094E3078782}" srcId="{341A12E8-97F4-432D-99C4-480780FEA8CB}" destId="{6D82743E-4D37-4D37-A85D-58FB95DB7E99}" srcOrd="3" destOrd="0" parTransId="{960BABBC-3DE1-4EE3-A268-CAE456C31A30}" sibTransId="{53B942E7-E99F-450B-8339-5DB94967D69D}"/>
    <dgm:cxn modelId="{5FAFDB22-419D-469F-9CC8-BF24552FBD08}" srcId="{341A12E8-97F4-432D-99C4-480780FEA8CB}" destId="{2DAEACF1-B391-49CA-A8C4-ACA9A944FAC0}" srcOrd="6" destOrd="0" parTransId="{5BDAAB0C-B721-48F7-AFC2-BE9B69EE50F1}" sibTransId="{AE1C82EB-20CA-4F27-B9D0-60C3649FAA2F}"/>
    <dgm:cxn modelId="{4DE0F065-96A5-4BFC-B664-1819DD472F1C}" srcId="{341A12E8-97F4-432D-99C4-480780FEA8CB}" destId="{8FEA0A03-D468-4B9C-96F7-01F1DACF1374}" srcOrd="2" destOrd="0" parTransId="{B9355F50-357E-4DF1-8AF1-2309BF77BB6C}" sibTransId="{E4E46082-A35A-4F2A-937F-AC3749D2E546}"/>
    <dgm:cxn modelId="{ADA0CE5F-B6BE-D04C-B605-DB3F6B55EC0E}" type="presOf" srcId="{F8BD8DEA-2DBB-4377-9B43-EC071A2C14E0}" destId="{5ADE5EF2-21A0-49A5-8EFC-C00BDCFA83E3}" srcOrd="0" destOrd="0" presId="urn:microsoft.com/office/officeart/2005/8/layout/hProcess11"/>
    <dgm:cxn modelId="{349E76C6-8A20-4072-A62E-285C81C9DB48}" srcId="{341A12E8-97F4-432D-99C4-480780FEA8CB}" destId="{03FF2A70-54F0-48FC-9280-93F5E4BC5249}" srcOrd="4" destOrd="0" parTransId="{46ADDE06-8AF4-4EE8-A3A0-198966C1EC2A}" sibTransId="{DF99679B-7CDF-4DB4-9834-A1D21583BBC4}"/>
    <dgm:cxn modelId="{157533AC-3544-404F-BC67-AD3AB110CC89}" type="presOf" srcId="{99AE8BE9-3106-47EE-9A21-8D8B2BBB2041}" destId="{71E0BB16-0FD3-418A-8436-B005D865C744}" srcOrd="0" destOrd="0" presId="urn:microsoft.com/office/officeart/2005/8/layout/hProcess11"/>
    <dgm:cxn modelId="{2DA3A9B8-3298-A944-87A4-58CDB1DD1A77}" type="presOf" srcId="{6D82743E-4D37-4D37-A85D-58FB95DB7E99}" destId="{72F064DC-6898-4C7F-AEEE-47C06EE4FF70}" srcOrd="0" destOrd="0" presId="urn:microsoft.com/office/officeart/2005/8/layout/hProcess11"/>
    <dgm:cxn modelId="{DF60D3B9-22F2-4F47-B461-E10F78A05D3A}" srcId="{341A12E8-97F4-432D-99C4-480780FEA8CB}" destId="{F8BD8DEA-2DBB-4377-9B43-EC071A2C14E0}" srcOrd="1" destOrd="0" parTransId="{CDEF9CB7-B68C-469E-BEF1-5F5D96572C67}" sibTransId="{2FC23180-3C3D-4117-B0F6-804331D07AB4}"/>
    <dgm:cxn modelId="{EBAD8D44-9C4C-42E6-80A1-FEFBBBFE7F47}" srcId="{341A12E8-97F4-432D-99C4-480780FEA8CB}" destId="{FE1B505C-3060-4F2A-9833-BC970FA69F78}" srcOrd="0" destOrd="0" parTransId="{5E49B145-279E-4A6F-B953-9E6ACE4E6934}" sibTransId="{1FFDE5BC-3DA8-45FE-A8AC-565BB669424D}"/>
    <dgm:cxn modelId="{00D9495A-B3C6-8541-8560-ED0FE341F70C}" type="presOf" srcId="{8FEA0A03-D468-4B9C-96F7-01F1DACF1374}" destId="{E3444A05-7C4F-4C20-8F2F-7F65AE9BD98F}" srcOrd="0" destOrd="0" presId="urn:microsoft.com/office/officeart/2005/8/layout/hProcess11"/>
    <dgm:cxn modelId="{994A29C4-E8D2-5443-A2CD-23254A9CB678}" type="presOf" srcId="{03FF2A70-54F0-48FC-9280-93F5E4BC5249}" destId="{B597AB42-5004-418A-AF79-36240D6E3FDE}" srcOrd="0" destOrd="0" presId="urn:microsoft.com/office/officeart/2005/8/layout/hProcess11"/>
    <dgm:cxn modelId="{45E492B1-C5B7-3748-8373-022A41C3B5BB}" type="presOf" srcId="{2DAEACF1-B391-49CA-A8C4-ACA9A944FAC0}" destId="{00C09E0F-DDF5-43D9-AAD1-9700510D459F}" srcOrd="0" destOrd="0" presId="urn:microsoft.com/office/officeart/2005/8/layout/hProcess11"/>
    <dgm:cxn modelId="{5725A446-8F44-49EA-B9E1-6FC9D0E1B05A}" srcId="{341A12E8-97F4-432D-99C4-480780FEA8CB}" destId="{99AE8BE9-3106-47EE-9A21-8D8B2BBB2041}" srcOrd="5" destOrd="0" parTransId="{FB52E993-84B3-4178-BAFC-50E943EAFD38}" sibTransId="{3E1FDC32-3079-4862-811C-1CB7003E09B6}"/>
    <dgm:cxn modelId="{CFF086C9-E08A-1D4C-9495-E2365F609D98}" type="presParOf" srcId="{8B96E85E-9768-4FE2-871A-17268926DE1B}" destId="{5C0CAF50-DD8C-40AC-80F0-239FA8534546}" srcOrd="0" destOrd="0" presId="urn:microsoft.com/office/officeart/2005/8/layout/hProcess11"/>
    <dgm:cxn modelId="{9B21E7B4-71F8-1449-AA9D-320A06AFEB52}" type="presParOf" srcId="{8B96E85E-9768-4FE2-871A-17268926DE1B}" destId="{1F1F8428-7CAE-4657-928E-6D042610EE30}" srcOrd="1" destOrd="0" presId="urn:microsoft.com/office/officeart/2005/8/layout/hProcess11"/>
    <dgm:cxn modelId="{FC92325D-42C2-6547-AE29-CE16E451D2E4}" type="presParOf" srcId="{1F1F8428-7CAE-4657-928E-6D042610EE30}" destId="{6DDB3EFF-11A5-443D-BF52-92C045EC21B4}" srcOrd="0" destOrd="0" presId="urn:microsoft.com/office/officeart/2005/8/layout/hProcess11"/>
    <dgm:cxn modelId="{6C57AB6E-4604-114E-8EB0-0CC02C302784}" type="presParOf" srcId="{6DDB3EFF-11A5-443D-BF52-92C045EC21B4}" destId="{E83C9467-DE59-4E75-A853-B375AC961D3D}" srcOrd="0" destOrd="0" presId="urn:microsoft.com/office/officeart/2005/8/layout/hProcess11"/>
    <dgm:cxn modelId="{DEA2AEB7-1D3A-D243-88CE-2AF5DB22B69B}" type="presParOf" srcId="{6DDB3EFF-11A5-443D-BF52-92C045EC21B4}" destId="{59A8CA4E-0A29-42E7-9050-10EB07D8EF10}" srcOrd="1" destOrd="0" presId="urn:microsoft.com/office/officeart/2005/8/layout/hProcess11"/>
    <dgm:cxn modelId="{F5BCA0F4-1004-224E-BECA-1D801820F34B}" type="presParOf" srcId="{6DDB3EFF-11A5-443D-BF52-92C045EC21B4}" destId="{BE399AFD-B995-4936-A3E2-902AFD5819B0}" srcOrd="2" destOrd="0" presId="urn:microsoft.com/office/officeart/2005/8/layout/hProcess11"/>
    <dgm:cxn modelId="{A5068F37-568F-CE44-83B2-757153A1E6AF}" type="presParOf" srcId="{1F1F8428-7CAE-4657-928E-6D042610EE30}" destId="{B452A45A-E16E-46C0-A6E0-784224E97312}" srcOrd="1" destOrd="0" presId="urn:microsoft.com/office/officeart/2005/8/layout/hProcess11"/>
    <dgm:cxn modelId="{32A811C0-DD05-DF4D-BC3A-7EE29EF376A8}" type="presParOf" srcId="{1F1F8428-7CAE-4657-928E-6D042610EE30}" destId="{3C1EC532-02D4-42B3-88C2-51FEBCC7F38C}" srcOrd="2" destOrd="0" presId="urn:microsoft.com/office/officeart/2005/8/layout/hProcess11"/>
    <dgm:cxn modelId="{AD61BADD-9753-5D4A-8CFE-796CBB18D252}" type="presParOf" srcId="{3C1EC532-02D4-42B3-88C2-51FEBCC7F38C}" destId="{5ADE5EF2-21A0-49A5-8EFC-C00BDCFA83E3}" srcOrd="0" destOrd="0" presId="urn:microsoft.com/office/officeart/2005/8/layout/hProcess11"/>
    <dgm:cxn modelId="{0AF2FEE8-FF10-E14C-81F4-39D109D4E3C6}" type="presParOf" srcId="{3C1EC532-02D4-42B3-88C2-51FEBCC7F38C}" destId="{97DCF7DE-334C-44DD-B437-93EE25F68C28}" srcOrd="1" destOrd="0" presId="urn:microsoft.com/office/officeart/2005/8/layout/hProcess11"/>
    <dgm:cxn modelId="{0B5455A0-A691-6B48-ACCC-836179583F9C}" type="presParOf" srcId="{3C1EC532-02D4-42B3-88C2-51FEBCC7F38C}" destId="{2B30C6E4-1A11-475B-A812-B242AFC56B68}" srcOrd="2" destOrd="0" presId="urn:microsoft.com/office/officeart/2005/8/layout/hProcess11"/>
    <dgm:cxn modelId="{E67AB219-F3EC-0544-9BA4-597D3283EA07}" type="presParOf" srcId="{1F1F8428-7CAE-4657-928E-6D042610EE30}" destId="{7B53CBF2-B675-42BD-B54C-859E6A02280F}" srcOrd="3" destOrd="0" presId="urn:microsoft.com/office/officeart/2005/8/layout/hProcess11"/>
    <dgm:cxn modelId="{C0BDF4A0-CA1D-8143-8769-5AD103E9C27B}" type="presParOf" srcId="{1F1F8428-7CAE-4657-928E-6D042610EE30}" destId="{2FE2DC51-3ADC-4A44-89B8-EC99B0691473}" srcOrd="4" destOrd="0" presId="urn:microsoft.com/office/officeart/2005/8/layout/hProcess11"/>
    <dgm:cxn modelId="{9A754B02-E8AA-9049-B689-D663AEB05518}" type="presParOf" srcId="{2FE2DC51-3ADC-4A44-89B8-EC99B0691473}" destId="{E3444A05-7C4F-4C20-8F2F-7F65AE9BD98F}" srcOrd="0" destOrd="0" presId="urn:microsoft.com/office/officeart/2005/8/layout/hProcess11"/>
    <dgm:cxn modelId="{87901D70-722A-AF4A-9BA3-098F9FC8807C}" type="presParOf" srcId="{2FE2DC51-3ADC-4A44-89B8-EC99B0691473}" destId="{BE5B1203-6A23-465D-8745-BC079899F68F}" srcOrd="1" destOrd="0" presId="urn:microsoft.com/office/officeart/2005/8/layout/hProcess11"/>
    <dgm:cxn modelId="{03C369EC-84FA-C541-997B-4B52484DFD05}" type="presParOf" srcId="{2FE2DC51-3ADC-4A44-89B8-EC99B0691473}" destId="{4555E5C5-FEBA-4C46-BD1B-2F6E86011627}" srcOrd="2" destOrd="0" presId="urn:microsoft.com/office/officeart/2005/8/layout/hProcess11"/>
    <dgm:cxn modelId="{63E4B193-465E-304D-B48A-BE8092870748}" type="presParOf" srcId="{1F1F8428-7CAE-4657-928E-6D042610EE30}" destId="{939FEE0E-F54F-44D3-B35F-7F4EA7F64068}" srcOrd="5" destOrd="0" presId="urn:microsoft.com/office/officeart/2005/8/layout/hProcess11"/>
    <dgm:cxn modelId="{A9DC6261-603C-4C4E-951F-DABD0CC4F209}" type="presParOf" srcId="{1F1F8428-7CAE-4657-928E-6D042610EE30}" destId="{8A4745A7-F8C1-420A-B684-B7453B85AB51}" srcOrd="6" destOrd="0" presId="urn:microsoft.com/office/officeart/2005/8/layout/hProcess11"/>
    <dgm:cxn modelId="{E1497834-2968-CD47-8500-86A8BC83A485}" type="presParOf" srcId="{8A4745A7-F8C1-420A-B684-B7453B85AB51}" destId="{72F064DC-6898-4C7F-AEEE-47C06EE4FF70}" srcOrd="0" destOrd="0" presId="urn:microsoft.com/office/officeart/2005/8/layout/hProcess11"/>
    <dgm:cxn modelId="{6F9DADC7-A451-A94D-B8A8-3A60BDC20549}" type="presParOf" srcId="{8A4745A7-F8C1-420A-B684-B7453B85AB51}" destId="{58637B81-0A74-438D-9516-087B1DE0911B}" srcOrd="1" destOrd="0" presId="urn:microsoft.com/office/officeart/2005/8/layout/hProcess11"/>
    <dgm:cxn modelId="{1C823EF3-F2EE-CD44-9272-EC41E55E8608}" type="presParOf" srcId="{8A4745A7-F8C1-420A-B684-B7453B85AB51}" destId="{4B15B4B9-79F4-443D-B7FB-3438BCCD58AF}" srcOrd="2" destOrd="0" presId="urn:microsoft.com/office/officeart/2005/8/layout/hProcess11"/>
    <dgm:cxn modelId="{F3F98750-5D6C-E347-8C64-9A189B366557}" type="presParOf" srcId="{1F1F8428-7CAE-4657-928E-6D042610EE30}" destId="{806B6092-86EB-487B-9FEE-D9AC32A2DFE3}" srcOrd="7" destOrd="0" presId="urn:microsoft.com/office/officeart/2005/8/layout/hProcess11"/>
    <dgm:cxn modelId="{1BA0BD32-D9B1-FB49-A900-AAD0D103B281}" type="presParOf" srcId="{1F1F8428-7CAE-4657-928E-6D042610EE30}" destId="{3F0F388F-DFFC-4B79-86CF-4D3065C59298}" srcOrd="8" destOrd="0" presId="urn:microsoft.com/office/officeart/2005/8/layout/hProcess11"/>
    <dgm:cxn modelId="{73FB831B-8E0E-1D47-919E-9A3FEE1B3EF9}" type="presParOf" srcId="{3F0F388F-DFFC-4B79-86CF-4D3065C59298}" destId="{B597AB42-5004-418A-AF79-36240D6E3FDE}" srcOrd="0" destOrd="0" presId="urn:microsoft.com/office/officeart/2005/8/layout/hProcess11"/>
    <dgm:cxn modelId="{DB5DDEE7-892A-3046-A80B-AA17E4F2AEC6}" type="presParOf" srcId="{3F0F388F-DFFC-4B79-86CF-4D3065C59298}" destId="{C46B1811-79DB-4995-9738-0533FF2E9A21}" srcOrd="1" destOrd="0" presId="urn:microsoft.com/office/officeart/2005/8/layout/hProcess11"/>
    <dgm:cxn modelId="{87AD5258-DD68-774B-9428-F1FA2027FE1F}" type="presParOf" srcId="{3F0F388F-DFFC-4B79-86CF-4D3065C59298}" destId="{3E9E7391-5A68-4E2B-A46C-7BEB2AEDADDA}" srcOrd="2" destOrd="0" presId="urn:microsoft.com/office/officeart/2005/8/layout/hProcess11"/>
    <dgm:cxn modelId="{758FA23F-CDE8-704E-AE86-881802A23EDD}" type="presParOf" srcId="{1F1F8428-7CAE-4657-928E-6D042610EE30}" destId="{6E5F1CD6-E57C-455F-B6AF-F090AC87D201}" srcOrd="9" destOrd="0" presId="urn:microsoft.com/office/officeart/2005/8/layout/hProcess11"/>
    <dgm:cxn modelId="{EDBC9E65-5F4E-9F42-ABFF-BBF9245DD52E}" type="presParOf" srcId="{1F1F8428-7CAE-4657-928E-6D042610EE30}" destId="{65FE1CCE-54B6-4C24-97CB-5E18992E839F}" srcOrd="10" destOrd="0" presId="urn:microsoft.com/office/officeart/2005/8/layout/hProcess11"/>
    <dgm:cxn modelId="{29BD8C3C-4629-B24C-946F-DE00630D2185}" type="presParOf" srcId="{65FE1CCE-54B6-4C24-97CB-5E18992E839F}" destId="{71E0BB16-0FD3-418A-8436-B005D865C744}" srcOrd="0" destOrd="0" presId="urn:microsoft.com/office/officeart/2005/8/layout/hProcess11"/>
    <dgm:cxn modelId="{31582172-AECD-1B43-A007-90B7AA278007}" type="presParOf" srcId="{65FE1CCE-54B6-4C24-97CB-5E18992E839F}" destId="{53B8FFFA-6C22-4137-ACDA-A2C6DA6E384A}" srcOrd="1" destOrd="0" presId="urn:microsoft.com/office/officeart/2005/8/layout/hProcess11"/>
    <dgm:cxn modelId="{298002F4-AAF3-ED44-A5D8-D02ACD9D7042}" type="presParOf" srcId="{65FE1CCE-54B6-4C24-97CB-5E18992E839F}" destId="{19294D96-5C07-480D-A382-C3F7026FE95E}" srcOrd="2" destOrd="0" presId="urn:microsoft.com/office/officeart/2005/8/layout/hProcess11"/>
    <dgm:cxn modelId="{CB454DF0-EBDC-6E44-9960-A69C55FAE05B}" type="presParOf" srcId="{1F1F8428-7CAE-4657-928E-6D042610EE30}" destId="{F46CDBA9-3167-4917-8609-4BB8EB018D49}" srcOrd="11" destOrd="0" presId="urn:microsoft.com/office/officeart/2005/8/layout/hProcess11"/>
    <dgm:cxn modelId="{D529567B-8BEF-9E40-96AE-0C313E3F5C3D}" type="presParOf" srcId="{1F1F8428-7CAE-4657-928E-6D042610EE30}" destId="{0A815E9B-5288-4604-AD71-96E78C8F2371}" srcOrd="12" destOrd="0" presId="urn:microsoft.com/office/officeart/2005/8/layout/hProcess11"/>
    <dgm:cxn modelId="{36B67E56-AD5A-6544-BDB7-E33C8AE2DB69}" type="presParOf" srcId="{0A815E9B-5288-4604-AD71-96E78C8F2371}" destId="{00C09E0F-DDF5-43D9-AAD1-9700510D459F}" srcOrd="0" destOrd="0" presId="urn:microsoft.com/office/officeart/2005/8/layout/hProcess11"/>
    <dgm:cxn modelId="{F880A1F5-08A2-1A49-8175-007B507A4664}" type="presParOf" srcId="{0A815E9B-5288-4604-AD71-96E78C8F2371}" destId="{01EB5E9A-54F5-47AF-ADBB-BEE030B2A9E4}" srcOrd="1" destOrd="0" presId="urn:microsoft.com/office/officeart/2005/8/layout/hProcess11"/>
    <dgm:cxn modelId="{CD16D7D6-3B78-684B-A92E-4219BDF2BDE7}" type="presParOf" srcId="{0A815E9B-5288-4604-AD71-96E78C8F2371}" destId="{CC1F6949-7DB0-47BF-94AC-9EF5DFC758FA}" srcOrd="2" destOrd="0" presId="urn:microsoft.com/office/officeart/2005/8/layout/hProcess1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41A12E8-97F4-432D-99C4-480780FEA8CB}" type="doc">
      <dgm:prSet loTypeId="urn:microsoft.com/office/officeart/2005/8/layout/hProcess1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1B505C-3060-4F2A-9833-BC970FA69F78}">
      <dgm:prSet phldrT="[Text]" custT="1"/>
      <dgm:spPr>
        <a:noFill/>
        <a:ln>
          <a:noFill/>
        </a:ln>
      </dgm:spPr>
      <dgm:t>
        <a:bodyPr/>
        <a:lstStyle/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b="1" dirty="0" smtClean="0"/>
        </a:p>
        <a:p>
          <a:r>
            <a:rPr lang="en-US" sz="1400" b="1" dirty="0" smtClean="0"/>
            <a:t>10/13</a:t>
          </a:r>
        </a:p>
        <a:p>
          <a:r>
            <a:rPr lang="en-US" sz="1400" b="1" dirty="0" smtClean="0"/>
            <a:t>Kickoff Workshop</a:t>
          </a:r>
        </a:p>
      </dgm:t>
    </dgm:pt>
    <dgm:pt modelId="{5E49B145-279E-4A6F-B953-9E6ACE4E6934}" type="parTrans" cxnId="{EBAD8D44-9C4C-42E6-80A1-FEFBBBFE7F47}">
      <dgm:prSet/>
      <dgm:spPr/>
      <dgm:t>
        <a:bodyPr/>
        <a:lstStyle/>
        <a:p>
          <a:endParaRPr lang="en-US"/>
        </a:p>
      </dgm:t>
    </dgm:pt>
    <dgm:pt modelId="{1FFDE5BC-3DA8-45FE-A8AC-565BB669424D}" type="sibTrans" cxnId="{EBAD8D44-9C4C-42E6-80A1-FEFBBBFE7F47}">
      <dgm:prSet/>
      <dgm:spPr/>
      <dgm:t>
        <a:bodyPr/>
        <a:lstStyle/>
        <a:p>
          <a:endParaRPr lang="en-US"/>
        </a:p>
      </dgm:t>
    </dgm:pt>
    <dgm:pt modelId="{F8BD8DEA-2DBB-4377-9B43-EC071A2C14E0}">
      <dgm:prSet phldrT="[Text]" custT="1"/>
      <dgm:spPr>
        <a:noFill/>
        <a:ln>
          <a:noFill/>
        </a:ln>
      </dgm:spPr>
      <dgm:t>
        <a:bodyPr/>
        <a:lstStyle/>
        <a:p>
          <a:pPr>
            <a:spcAft>
              <a:spcPct val="35000"/>
            </a:spcAft>
          </a:pPr>
          <a:endParaRPr lang="en-US" sz="1400" b="0" dirty="0" smtClean="0"/>
        </a:p>
        <a:p>
          <a:pPr>
            <a:spcAft>
              <a:spcPct val="35000"/>
            </a:spcAft>
          </a:pPr>
          <a:endParaRPr lang="en-US" sz="1600" b="1" dirty="0" smtClean="0"/>
        </a:p>
        <a:p>
          <a:pPr>
            <a:spcAft>
              <a:spcPct val="35000"/>
            </a:spcAft>
          </a:pPr>
          <a:r>
            <a:rPr lang="en-US" sz="1400" b="1" dirty="0" smtClean="0"/>
            <a:t>12/13</a:t>
          </a:r>
        </a:p>
        <a:p>
          <a:pPr>
            <a:spcAft>
              <a:spcPts val="0"/>
            </a:spcAft>
          </a:pPr>
          <a:r>
            <a:rPr lang="en-US" sz="1400" b="1" dirty="0" smtClean="0"/>
            <a:t>Clinical</a:t>
          </a:r>
        </a:p>
        <a:p>
          <a:pPr>
            <a:spcAft>
              <a:spcPts val="0"/>
            </a:spcAft>
          </a:pPr>
          <a:r>
            <a:rPr lang="en-US" sz="1400" b="1" dirty="0" smtClean="0"/>
            <a:t>Webinar</a:t>
          </a:r>
        </a:p>
        <a:p>
          <a:pPr>
            <a:spcAft>
              <a:spcPct val="35000"/>
            </a:spcAft>
          </a:pPr>
          <a:endParaRPr lang="en-US" sz="1600" b="0" dirty="0" smtClean="0"/>
        </a:p>
        <a:p>
          <a:pPr>
            <a:spcAft>
              <a:spcPct val="35000"/>
            </a:spcAft>
          </a:pPr>
          <a:endParaRPr lang="en-US" sz="1600" b="0" dirty="0"/>
        </a:p>
      </dgm:t>
    </dgm:pt>
    <dgm:pt modelId="{CDEF9CB7-B68C-469E-BEF1-5F5D96572C67}" type="parTrans" cxnId="{DF60D3B9-22F2-4F47-B461-E10F78A05D3A}">
      <dgm:prSet/>
      <dgm:spPr/>
      <dgm:t>
        <a:bodyPr/>
        <a:lstStyle/>
        <a:p>
          <a:endParaRPr lang="en-US"/>
        </a:p>
      </dgm:t>
    </dgm:pt>
    <dgm:pt modelId="{2FC23180-3C3D-4117-B0F6-804331D07AB4}" type="sibTrans" cxnId="{DF60D3B9-22F2-4F47-B461-E10F78A05D3A}">
      <dgm:prSet/>
      <dgm:spPr/>
      <dgm:t>
        <a:bodyPr/>
        <a:lstStyle/>
        <a:p>
          <a:endParaRPr lang="en-US"/>
        </a:p>
      </dgm:t>
    </dgm:pt>
    <dgm:pt modelId="{8FEA0A03-D468-4B9C-96F7-01F1DACF1374}">
      <dgm:prSet phldrT="[Text]" custT="1"/>
      <dgm:spPr>
        <a:noFill/>
        <a:ln>
          <a:noFill/>
        </a:ln>
      </dgm:spPr>
      <dgm:t>
        <a:bodyPr/>
        <a:lstStyle/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r>
            <a:rPr lang="en-US" sz="1600" b="0" dirty="0" smtClean="0"/>
            <a:t>1/14</a:t>
          </a:r>
          <a:endParaRPr lang="en-US" sz="1400" b="1" dirty="0" smtClean="0"/>
        </a:p>
        <a:p>
          <a:pPr>
            <a:spcBef>
              <a:spcPct val="0"/>
            </a:spcBef>
          </a:pPr>
          <a:r>
            <a:rPr lang="en-US" sz="1400" b="1" dirty="0" smtClean="0"/>
            <a:t>Evaluating Altered mental status webinar </a:t>
          </a:r>
        </a:p>
        <a:p>
          <a:pPr>
            <a:spcBef>
              <a:spcPct val="0"/>
            </a:spcBef>
          </a:pPr>
          <a:endParaRPr lang="en-US" sz="1400" b="0" dirty="0" smtClean="0"/>
        </a:p>
        <a:p>
          <a:pPr>
            <a:spcBef>
              <a:spcPct val="0"/>
            </a:spcBef>
          </a:pPr>
          <a:endParaRPr lang="en-US" sz="1400" b="0" dirty="0" smtClean="0"/>
        </a:p>
        <a:p>
          <a:pPr>
            <a:spcBef>
              <a:spcPct val="0"/>
            </a:spcBef>
          </a:pPr>
          <a:endParaRPr lang="en-US" sz="1400" b="0" dirty="0" smtClean="0"/>
        </a:p>
      </dgm:t>
    </dgm:pt>
    <dgm:pt modelId="{B9355F50-357E-4DF1-8AF1-2309BF77BB6C}" type="parTrans" cxnId="{4DE0F065-96A5-4BFC-B664-1819DD472F1C}">
      <dgm:prSet/>
      <dgm:spPr/>
      <dgm:t>
        <a:bodyPr/>
        <a:lstStyle/>
        <a:p>
          <a:endParaRPr lang="en-US"/>
        </a:p>
      </dgm:t>
    </dgm:pt>
    <dgm:pt modelId="{E4E46082-A35A-4F2A-937F-AC3749D2E546}" type="sibTrans" cxnId="{4DE0F065-96A5-4BFC-B664-1819DD472F1C}">
      <dgm:prSet/>
      <dgm:spPr/>
      <dgm:t>
        <a:bodyPr/>
        <a:lstStyle/>
        <a:p>
          <a:endParaRPr lang="en-US"/>
        </a:p>
      </dgm:t>
    </dgm:pt>
    <dgm:pt modelId="{2DAEACF1-B391-49CA-A8C4-ACA9A944FAC0}">
      <dgm:prSet custT="1"/>
      <dgm:spPr>
        <a:noFill/>
      </dgm:spPr>
      <dgm:t>
        <a:bodyPr/>
        <a:lstStyle/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r>
            <a:rPr lang="en-US" sz="1400" b="1" dirty="0" smtClean="0"/>
            <a:t>6/14</a:t>
          </a:r>
        </a:p>
        <a:p>
          <a:r>
            <a:rPr lang="en-US" sz="1400" b="1" dirty="0" smtClean="0"/>
            <a:t>Closing Workshop</a:t>
          </a:r>
          <a:endParaRPr lang="en-US" sz="1400" b="1" dirty="0"/>
        </a:p>
      </dgm:t>
    </dgm:pt>
    <dgm:pt modelId="{5BDAAB0C-B721-48F7-AFC2-BE9B69EE50F1}" type="parTrans" cxnId="{5FAFDB22-419D-469F-9CC8-BF24552FBD08}">
      <dgm:prSet/>
      <dgm:spPr/>
      <dgm:t>
        <a:bodyPr/>
        <a:lstStyle/>
        <a:p>
          <a:endParaRPr lang="en-US"/>
        </a:p>
      </dgm:t>
    </dgm:pt>
    <dgm:pt modelId="{AE1C82EB-20CA-4F27-B9D0-60C3649FAA2F}" type="sibTrans" cxnId="{5FAFDB22-419D-469F-9CC8-BF24552FBD08}">
      <dgm:prSet/>
      <dgm:spPr/>
      <dgm:t>
        <a:bodyPr/>
        <a:lstStyle/>
        <a:p>
          <a:endParaRPr lang="en-US"/>
        </a:p>
      </dgm:t>
    </dgm:pt>
    <dgm:pt modelId="{6D82743E-4D37-4D37-A85D-58FB95DB7E99}">
      <dgm:prSet custT="1"/>
      <dgm:spPr>
        <a:noFill/>
        <a:ln>
          <a:noFill/>
        </a:ln>
      </dgm:spPr>
      <dgm:t>
        <a:bodyPr/>
        <a:lstStyle/>
        <a:p>
          <a:endParaRPr lang="en-US" sz="1400" b="1" dirty="0" smtClean="0"/>
        </a:p>
        <a:p>
          <a:endParaRPr lang="en-US" sz="1400" b="1" dirty="0" smtClean="0"/>
        </a:p>
        <a:p>
          <a:endParaRPr lang="en-US" sz="1400" b="1" dirty="0" smtClean="0"/>
        </a:p>
        <a:p>
          <a:r>
            <a:rPr lang="en-US" sz="1400" b="1" dirty="0" smtClean="0"/>
            <a:t>2/14</a:t>
          </a:r>
        </a:p>
        <a:p>
          <a:r>
            <a:rPr lang="en-US" sz="1300" b="1" dirty="0" smtClean="0"/>
            <a:t>Regional workshops</a:t>
          </a:r>
          <a:endParaRPr lang="en-US" sz="1300" b="1" dirty="0"/>
        </a:p>
      </dgm:t>
    </dgm:pt>
    <dgm:pt modelId="{960BABBC-3DE1-4EE3-A268-CAE456C31A30}" type="parTrans" cxnId="{63546CA2-11AD-4425-99E7-4094E3078782}">
      <dgm:prSet/>
      <dgm:spPr/>
      <dgm:t>
        <a:bodyPr/>
        <a:lstStyle/>
        <a:p>
          <a:endParaRPr lang="en-US"/>
        </a:p>
      </dgm:t>
    </dgm:pt>
    <dgm:pt modelId="{53B942E7-E99F-450B-8339-5DB94967D69D}" type="sibTrans" cxnId="{63546CA2-11AD-4425-99E7-4094E3078782}">
      <dgm:prSet/>
      <dgm:spPr/>
      <dgm:t>
        <a:bodyPr/>
        <a:lstStyle/>
        <a:p>
          <a:endParaRPr lang="en-US"/>
        </a:p>
      </dgm:t>
    </dgm:pt>
    <dgm:pt modelId="{03FF2A70-54F0-48FC-9280-93F5E4BC5249}">
      <dgm:prSet custT="1"/>
      <dgm:spPr>
        <a:noFill/>
      </dgm:spPr>
      <dgm:t>
        <a:bodyPr/>
        <a:lstStyle/>
        <a:p>
          <a:pPr>
            <a:spcAft>
              <a:spcPct val="35000"/>
            </a:spcAft>
          </a:pPr>
          <a:r>
            <a:rPr lang="en-US" sz="1400" b="1" dirty="0" smtClean="0"/>
            <a:t>4/12  </a:t>
          </a:r>
        </a:p>
        <a:p>
          <a:pPr>
            <a:spcAft>
              <a:spcPts val="0"/>
            </a:spcAft>
          </a:pPr>
          <a:r>
            <a:rPr lang="en-US" sz="1400" b="1" dirty="0" smtClean="0"/>
            <a:t>Antibiotic Stewardship</a:t>
          </a:r>
        </a:p>
        <a:p>
          <a:pPr>
            <a:spcAft>
              <a:spcPts val="0"/>
            </a:spcAft>
          </a:pPr>
          <a:r>
            <a:rPr lang="en-US" sz="1400" b="1" dirty="0" smtClean="0"/>
            <a:t>Webinar</a:t>
          </a:r>
          <a:endParaRPr lang="en-US" sz="1400" b="1" dirty="0"/>
        </a:p>
      </dgm:t>
    </dgm:pt>
    <dgm:pt modelId="{46ADDE06-8AF4-4EE8-A3A0-198966C1EC2A}" type="parTrans" cxnId="{349E76C6-8A20-4072-A62E-285C81C9DB48}">
      <dgm:prSet/>
      <dgm:spPr/>
      <dgm:t>
        <a:bodyPr/>
        <a:lstStyle/>
        <a:p>
          <a:endParaRPr lang="en-US"/>
        </a:p>
      </dgm:t>
    </dgm:pt>
    <dgm:pt modelId="{DF99679B-7CDF-4DB4-9834-A1D21583BBC4}" type="sibTrans" cxnId="{349E76C6-8A20-4072-A62E-285C81C9DB48}">
      <dgm:prSet/>
      <dgm:spPr/>
      <dgm:t>
        <a:bodyPr/>
        <a:lstStyle/>
        <a:p>
          <a:endParaRPr lang="en-US"/>
        </a:p>
      </dgm:t>
    </dgm:pt>
    <dgm:pt modelId="{99AE8BE9-3106-47EE-9A21-8D8B2BBB2041}">
      <dgm:prSet custT="1"/>
      <dgm:spPr>
        <a:noFill/>
      </dgm:spPr>
      <dgm:t>
        <a:bodyPr/>
        <a:lstStyle/>
        <a:p>
          <a:r>
            <a:rPr lang="en-US" sz="1400" b="1" dirty="0" smtClean="0"/>
            <a:t>4/14</a:t>
          </a:r>
        </a:p>
        <a:p>
          <a:r>
            <a:rPr lang="en-US" sz="1400" b="1" dirty="0" smtClean="0"/>
            <a:t>Coaching and sharing call</a:t>
          </a:r>
          <a:endParaRPr lang="en-US" sz="1400" b="1" dirty="0"/>
        </a:p>
      </dgm:t>
    </dgm:pt>
    <dgm:pt modelId="{FB52E993-84B3-4178-BAFC-50E943EAFD38}" type="parTrans" cxnId="{5725A446-8F44-49EA-B9E1-6FC9D0E1B05A}">
      <dgm:prSet/>
      <dgm:spPr/>
      <dgm:t>
        <a:bodyPr/>
        <a:lstStyle/>
        <a:p>
          <a:endParaRPr lang="en-US"/>
        </a:p>
      </dgm:t>
    </dgm:pt>
    <dgm:pt modelId="{3E1FDC32-3079-4862-811C-1CB7003E09B6}" type="sibTrans" cxnId="{5725A446-8F44-49EA-B9E1-6FC9D0E1B05A}">
      <dgm:prSet/>
      <dgm:spPr/>
      <dgm:t>
        <a:bodyPr/>
        <a:lstStyle/>
        <a:p>
          <a:endParaRPr lang="en-US"/>
        </a:p>
      </dgm:t>
    </dgm:pt>
    <dgm:pt modelId="{8B96E85E-9768-4FE2-871A-17268926DE1B}" type="pres">
      <dgm:prSet presAssocID="{341A12E8-97F4-432D-99C4-480780FEA8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0CAF50-DD8C-40AC-80F0-239FA8534546}" type="pres">
      <dgm:prSet presAssocID="{341A12E8-97F4-432D-99C4-480780FEA8CB}" presName="arrow" presStyleLbl="bgShp" presStyleIdx="0" presStyleCnt="1" custLinFactNeighborY="-781"/>
      <dgm:spPr/>
    </dgm:pt>
    <dgm:pt modelId="{1F1F8428-7CAE-4657-928E-6D042610EE30}" type="pres">
      <dgm:prSet presAssocID="{341A12E8-97F4-432D-99C4-480780FEA8CB}" presName="points" presStyleCnt="0"/>
      <dgm:spPr/>
    </dgm:pt>
    <dgm:pt modelId="{6DDB3EFF-11A5-443D-BF52-92C045EC21B4}" type="pres">
      <dgm:prSet presAssocID="{FE1B505C-3060-4F2A-9833-BC970FA69F78}" presName="compositeA" presStyleCnt="0"/>
      <dgm:spPr/>
    </dgm:pt>
    <dgm:pt modelId="{E83C9467-DE59-4E75-A853-B375AC961D3D}" type="pres">
      <dgm:prSet presAssocID="{FE1B505C-3060-4F2A-9833-BC970FA69F78}" presName="textA" presStyleLbl="revTx" presStyleIdx="0" presStyleCnt="7" custScaleX="131584" custScaleY="54883" custLinFactNeighborX="8110" custLinFactNeighborY="355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A8CA4E-0A29-42E7-9050-10EB07D8EF10}" type="pres">
      <dgm:prSet presAssocID="{FE1B505C-3060-4F2A-9833-BC970FA69F78}" presName="circleA" presStyleLbl="node1" presStyleIdx="0" presStyleCnt="7" custLinFactNeighborX="21920" custLinFactNeighborY="48242"/>
      <dgm:spPr/>
    </dgm:pt>
    <dgm:pt modelId="{BE399AFD-B995-4936-A3E2-902AFD5819B0}" type="pres">
      <dgm:prSet presAssocID="{FE1B505C-3060-4F2A-9833-BC970FA69F78}" presName="spaceA" presStyleCnt="0"/>
      <dgm:spPr/>
    </dgm:pt>
    <dgm:pt modelId="{B452A45A-E16E-46C0-A6E0-784224E97312}" type="pres">
      <dgm:prSet presAssocID="{1FFDE5BC-3DA8-45FE-A8AC-565BB669424D}" presName="space" presStyleCnt="0"/>
      <dgm:spPr/>
    </dgm:pt>
    <dgm:pt modelId="{3C1EC532-02D4-42B3-88C2-51FEBCC7F38C}" type="pres">
      <dgm:prSet presAssocID="{F8BD8DEA-2DBB-4377-9B43-EC071A2C14E0}" presName="compositeB" presStyleCnt="0"/>
      <dgm:spPr/>
    </dgm:pt>
    <dgm:pt modelId="{5ADE5EF2-21A0-49A5-8EFC-C00BDCFA83E3}" type="pres">
      <dgm:prSet presAssocID="{F8BD8DEA-2DBB-4377-9B43-EC071A2C14E0}" presName="textB" presStyleLbl="revTx" presStyleIdx="1" presStyleCnt="7" custScaleX="126532" custScaleY="79687" custLinFactY="-41797" custLinFactNeighborX="-138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DCF7DE-334C-44DD-B437-93EE25F68C28}" type="pres">
      <dgm:prSet presAssocID="{F8BD8DEA-2DBB-4377-9B43-EC071A2C14E0}" presName="circleB" presStyleLbl="node1" presStyleIdx="1" presStyleCnt="7" custLinFactNeighborX="14035" custLinFactNeighborY="-17188"/>
      <dgm:spPr/>
    </dgm:pt>
    <dgm:pt modelId="{2B30C6E4-1A11-475B-A812-B242AFC56B68}" type="pres">
      <dgm:prSet presAssocID="{F8BD8DEA-2DBB-4377-9B43-EC071A2C14E0}" presName="spaceB" presStyleCnt="0"/>
      <dgm:spPr/>
    </dgm:pt>
    <dgm:pt modelId="{7B53CBF2-B675-42BD-B54C-859E6A02280F}" type="pres">
      <dgm:prSet presAssocID="{2FC23180-3C3D-4117-B0F6-804331D07AB4}" presName="space" presStyleCnt="0"/>
      <dgm:spPr/>
    </dgm:pt>
    <dgm:pt modelId="{2FE2DC51-3ADC-4A44-89B8-EC99B0691473}" type="pres">
      <dgm:prSet presAssocID="{8FEA0A03-D468-4B9C-96F7-01F1DACF1374}" presName="compositeA" presStyleCnt="0"/>
      <dgm:spPr/>
    </dgm:pt>
    <dgm:pt modelId="{E3444A05-7C4F-4C20-8F2F-7F65AE9BD98F}" type="pres">
      <dgm:prSet presAssocID="{8FEA0A03-D468-4B9C-96F7-01F1DACF1374}" presName="textA" presStyleLbl="revTx" presStyleIdx="2" presStyleCnt="7" custScaleX="201717" custScaleY="156488" custLinFactNeighborX="-11167" custLinFactNeighborY="24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5B1203-6A23-465D-8745-BC079899F68F}" type="pres">
      <dgm:prSet presAssocID="{8FEA0A03-D468-4B9C-96F7-01F1DACF1374}" presName="circleA" presStyleLbl="node1" presStyleIdx="2" presStyleCnt="7" custLinFactNeighborX="10301" custLinFactNeighborY="-53363"/>
      <dgm:spPr/>
    </dgm:pt>
    <dgm:pt modelId="{4555E5C5-FEBA-4C46-BD1B-2F6E86011627}" type="pres">
      <dgm:prSet presAssocID="{8FEA0A03-D468-4B9C-96F7-01F1DACF1374}" presName="spaceA" presStyleCnt="0"/>
      <dgm:spPr/>
    </dgm:pt>
    <dgm:pt modelId="{939FEE0E-F54F-44D3-B35F-7F4EA7F64068}" type="pres">
      <dgm:prSet presAssocID="{E4E46082-A35A-4F2A-937F-AC3749D2E546}" presName="space" presStyleCnt="0"/>
      <dgm:spPr/>
    </dgm:pt>
    <dgm:pt modelId="{8A4745A7-F8C1-420A-B684-B7453B85AB51}" type="pres">
      <dgm:prSet presAssocID="{6D82743E-4D37-4D37-A85D-58FB95DB7E99}" presName="compositeB" presStyleCnt="0"/>
      <dgm:spPr/>
    </dgm:pt>
    <dgm:pt modelId="{72F064DC-6898-4C7F-AEEE-47C06EE4FF70}" type="pres">
      <dgm:prSet presAssocID="{6D82743E-4D37-4D37-A85D-58FB95DB7E99}" presName="textB" presStyleLbl="revTx" presStyleIdx="3" presStyleCnt="7" custScaleX="124822" custScaleY="94531" custLinFactY="-42383" custLinFactNeighborX="-3023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637B81-0A74-438D-9516-087B1DE0911B}" type="pres">
      <dgm:prSet presAssocID="{6D82743E-4D37-4D37-A85D-58FB95DB7E99}" presName="circleB" presStyleLbl="node1" presStyleIdx="3" presStyleCnt="7" custLinFactNeighborX="14932" custLinFactNeighborY="-2344"/>
      <dgm:spPr/>
    </dgm:pt>
    <dgm:pt modelId="{4B15B4B9-79F4-443D-B7FB-3438BCCD58AF}" type="pres">
      <dgm:prSet presAssocID="{6D82743E-4D37-4D37-A85D-58FB95DB7E99}" presName="spaceB" presStyleCnt="0"/>
      <dgm:spPr/>
    </dgm:pt>
    <dgm:pt modelId="{806B6092-86EB-487B-9FEE-D9AC32A2DFE3}" type="pres">
      <dgm:prSet presAssocID="{53B942E7-E99F-450B-8339-5DB94967D69D}" presName="space" presStyleCnt="0"/>
      <dgm:spPr/>
    </dgm:pt>
    <dgm:pt modelId="{3F0F388F-DFFC-4B79-86CF-4D3065C59298}" type="pres">
      <dgm:prSet presAssocID="{03FF2A70-54F0-48FC-9280-93F5E4BC5249}" presName="compositeA" presStyleCnt="0"/>
      <dgm:spPr/>
    </dgm:pt>
    <dgm:pt modelId="{B597AB42-5004-418A-AF79-36240D6E3FDE}" type="pres">
      <dgm:prSet presAssocID="{03FF2A70-54F0-48FC-9280-93F5E4BC5249}" presName="textA" presStyleLbl="revTx" presStyleIdx="4" presStyleCnt="7" custScaleX="149474" custLinFactNeighborX="-70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6B1811-79DB-4995-9738-0533FF2E9A21}" type="pres">
      <dgm:prSet presAssocID="{03FF2A70-54F0-48FC-9280-93F5E4BC5249}" presName="circleA" presStyleLbl="node1" presStyleIdx="4" presStyleCnt="7" custLinFactNeighborX="12208" custLinFactNeighborY="3125"/>
      <dgm:spPr/>
    </dgm:pt>
    <dgm:pt modelId="{3E9E7391-5A68-4E2B-A46C-7BEB2AEDADDA}" type="pres">
      <dgm:prSet presAssocID="{03FF2A70-54F0-48FC-9280-93F5E4BC5249}" presName="spaceA" presStyleCnt="0"/>
      <dgm:spPr/>
    </dgm:pt>
    <dgm:pt modelId="{6E5F1CD6-E57C-455F-B6AF-F090AC87D201}" type="pres">
      <dgm:prSet presAssocID="{DF99679B-7CDF-4DB4-9834-A1D21583BBC4}" presName="space" presStyleCnt="0"/>
      <dgm:spPr/>
    </dgm:pt>
    <dgm:pt modelId="{65FE1CCE-54B6-4C24-97CB-5E18992E839F}" type="pres">
      <dgm:prSet presAssocID="{99AE8BE9-3106-47EE-9A21-8D8B2BBB2041}" presName="compositeB" presStyleCnt="0"/>
      <dgm:spPr/>
    </dgm:pt>
    <dgm:pt modelId="{71E0BB16-0FD3-418A-8436-B005D865C744}" type="pres">
      <dgm:prSet presAssocID="{99AE8BE9-3106-47EE-9A21-8D8B2BBB2041}" presName="textB" presStyleLbl="revTx" presStyleIdx="5" presStyleCnt="7" custScaleX="127871" custLinFactY="-14844" custLinFactNeighborX="-1246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B8FFFA-6C22-4137-ACDA-A2C6DA6E384A}" type="pres">
      <dgm:prSet presAssocID="{99AE8BE9-3106-47EE-9A21-8D8B2BBB2041}" presName="circleB" presStyleLbl="node1" presStyleIdx="5" presStyleCnt="7"/>
      <dgm:spPr/>
    </dgm:pt>
    <dgm:pt modelId="{19294D96-5C07-480D-A382-C3F7026FE95E}" type="pres">
      <dgm:prSet presAssocID="{99AE8BE9-3106-47EE-9A21-8D8B2BBB2041}" presName="spaceB" presStyleCnt="0"/>
      <dgm:spPr/>
    </dgm:pt>
    <dgm:pt modelId="{F46CDBA9-3167-4917-8609-4BB8EB018D49}" type="pres">
      <dgm:prSet presAssocID="{3E1FDC32-3079-4862-811C-1CB7003E09B6}" presName="space" presStyleCnt="0"/>
      <dgm:spPr/>
    </dgm:pt>
    <dgm:pt modelId="{0A815E9B-5288-4604-AD71-96E78C8F2371}" type="pres">
      <dgm:prSet presAssocID="{2DAEACF1-B391-49CA-A8C4-ACA9A944FAC0}" presName="compositeA" presStyleCnt="0"/>
      <dgm:spPr/>
    </dgm:pt>
    <dgm:pt modelId="{00C09E0F-DDF5-43D9-AAD1-9700510D459F}" type="pres">
      <dgm:prSet presAssocID="{2DAEACF1-B391-49CA-A8C4-ACA9A944FAC0}" presName="textA" presStyleLbl="revTx" presStyleIdx="6" presStyleCnt="7" custScaleX="134435" custScaleY="100000" custLinFactNeighborX="-149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EB5E9A-54F5-47AF-ADBB-BEE030B2A9E4}" type="pres">
      <dgm:prSet presAssocID="{2DAEACF1-B391-49CA-A8C4-ACA9A944FAC0}" presName="circleA" presStyleLbl="node1" presStyleIdx="6" presStyleCnt="7"/>
      <dgm:spPr/>
    </dgm:pt>
    <dgm:pt modelId="{CC1F6949-7DB0-47BF-94AC-9EF5DFC758FA}" type="pres">
      <dgm:prSet presAssocID="{2DAEACF1-B391-49CA-A8C4-ACA9A944FAC0}" presName="spaceA" presStyleCnt="0"/>
      <dgm:spPr/>
    </dgm:pt>
  </dgm:ptLst>
  <dgm:cxnLst>
    <dgm:cxn modelId="{61401A31-83FD-6B4B-847C-C47257EC8145}" type="presOf" srcId="{F8BD8DEA-2DBB-4377-9B43-EC071A2C14E0}" destId="{5ADE5EF2-21A0-49A5-8EFC-C00BDCFA83E3}" srcOrd="0" destOrd="0" presId="urn:microsoft.com/office/officeart/2005/8/layout/hProcess11"/>
    <dgm:cxn modelId="{DF60D3B9-22F2-4F47-B461-E10F78A05D3A}" srcId="{341A12E8-97F4-432D-99C4-480780FEA8CB}" destId="{F8BD8DEA-2DBB-4377-9B43-EC071A2C14E0}" srcOrd="1" destOrd="0" parTransId="{CDEF9CB7-B68C-469E-BEF1-5F5D96572C67}" sibTransId="{2FC23180-3C3D-4117-B0F6-804331D07AB4}"/>
    <dgm:cxn modelId="{48F5165E-BF85-EA4C-A38D-D22FCE4815DE}" type="presOf" srcId="{6D82743E-4D37-4D37-A85D-58FB95DB7E99}" destId="{72F064DC-6898-4C7F-AEEE-47C06EE4FF70}" srcOrd="0" destOrd="0" presId="urn:microsoft.com/office/officeart/2005/8/layout/hProcess11"/>
    <dgm:cxn modelId="{63546CA2-11AD-4425-99E7-4094E3078782}" srcId="{341A12E8-97F4-432D-99C4-480780FEA8CB}" destId="{6D82743E-4D37-4D37-A85D-58FB95DB7E99}" srcOrd="3" destOrd="0" parTransId="{960BABBC-3DE1-4EE3-A268-CAE456C31A30}" sibTransId="{53B942E7-E99F-450B-8339-5DB94967D69D}"/>
    <dgm:cxn modelId="{D49930B6-B101-254F-B5B3-D1C1880DEF1A}" type="presOf" srcId="{FE1B505C-3060-4F2A-9833-BC970FA69F78}" destId="{E83C9467-DE59-4E75-A853-B375AC961D3D}" srcOrd="0" destOrd="0" presId="urn:microsoft.com/office/officeart/2005/8/layout/hProcess11"/>
    <dgm:cxn modelId="{B11613D7-7C93-CE49-B76C-8A61C7C7E998}" type="presOf" srcId="{03FF2A70-54F0-48FC-9280-93F5E4BC5249}" destId="{B597AB42-5004-418A-AF79-36240D6E3FDE}" srcOrd="0" destOrd="0" presId="urn:microsoft.com/office/officeart/2005/8/layout/hProcess11"/>
    <dgm:cxn modelId="{3E2BCB17-AEBB-A944-8DBB-03EDC77EA8D4}" type="presOf" srcId="{8FEA0A03-D468-4B9C-96F7-01F1DACF1374}" destId="{E3444A05-7C4F-4C20-8F2F-7F65AE9BD98F}" srcOrd="0" destOrd="0" presId="urn:microsoft.com/office/officeart/2005/8/layout/hProcess11"/>
    <dgm:cxn modelId="{D04FD113-E4A9-D648-BC9C-482FD21BAC17}" type="presOf" srcId="{2DAEACF1-B391-49CA-A8C4-ACA9A944FAC0}" destId="{00C09E0F-DDF5-43D9-AAD1-9700510D459F}" srcOrd="0" destOrd="0" presId="urn:microsoft.com/office/officeart/2005/8/layout/hProcess11"/>
    <dgm:cxn modelId="{EBAD8D44-9C4C-42E6-80A1-FEFBBBFE7F47}" srcId="{341A12E8-97F4-432D-99C4-480780FEA8CB}" destId="{FE1B505C-3060-4F2A-9833-BC970FA69F78}" srcOrd="0" destOrd="0" parTransId="{5E49B145-279E-4A6F-B953-9E6ACE4E6934}" sibTransId="{1FFDE5BC-3DA8-45FE-A8AC-565BB669424D}"/>
    <dgm:cxn modelId="{349E76C6-8A20-4072-A62E-285C81C9DB48}" srcId="{341A12E8-97F4-432D-99C4-480780FEA8CB}" destId="{03FF2A70-54F0-48FC-9280-93F5E4BC5249}" srcOrd="4" destOrd="0" parTransId="{46ADDE06-8AF4-4EE8-A3A0-198966C1EC2A}" sibTransId="{DF99679B-7CDF-4DB4-9834-A1D21583BBC4}"/>
    <dgm:cxn modelId="{7321DA95-1EE7-2440-AC75-BA9FBDD21310}" type="presOf" srcId="{99AE8BE9-3106-47EE-9A21-8D8B2BBB2041}" destId="{71E0BB16-0FD3-418A-8436-B005D865C744}" srcOrd="0" destOrd="0" presId="urn:microsoft.com/office/officeart/2005/8/layout/hProcess11"/>
    <dgm:cxn modelId="{55C21AF0-98D6-7347-A892-680581F76278}" type="presOf" srcId="{341A12E8-97F4-432D-99C4-480780FEA8CB}" destId="{8B96E85E-9768-4FE2-871A-17268926DE1B}" srcOrd="0" destOrd="0" presId="urn:microsoft.com/office/officeart/2005/8/layout/hProcess11"/>
    <dgm:cxn modelId="{4DE0F065-96A5-4BFC-B664-1819DD472F1C}" srcId="{341A12E8-97F4-432D-99C4-480780FEA8CB}" destId="{8FEA0A03-D468-4B9C-96F7-01F1DACF1374}" srcOrd="2" destOrd="0" parTransId="{B9355F50-357E-4DF1-8AF1-2309BF77BB6C}" sibTransId="{E4E46082-A35A-4F2A-937F-AC3749D2E546}"/>
    <dgm:cxn modelId="{5FAFDB22-419D-469F-9CC8-BF24552FBD08}" srcId="{341A12E8-97F4-432D-99C4-480780FEA8CB}" destId="{2DAEACF1-B391-49CA-A8C4-ACA9A944FAC0}" srcOrd="6" destOrd="0" parTransId="{5BDAAB0C-B721-48F7-AFC2-BE9B69EE50F1}" sibTransId="{AE1C82EB-20CA-4F27-B9D0-60C3649FAA2F}"/>
    <dgm:cxn modelId="{5725A446-8F44-49EA-B9E1-6FC9D0E1B05A}" srcId="{341A12E8-97F4-432D-99C4-480780FEA8CB}" destId="{99AE8BE9-3106-47EE-9A21-8D8B2BBB2041}" srcOrd="5" destOrd="0" parTransId="{FB52E993-84B3-4178-BAFC-50E943EAFD38}" sibTransId="{3E1FDC32-3079-4862-811C-1CB7003E09B6}"/>
    <dgm:cxn modelId="{EF59F139-5372-464B-8500-2213EA8BA5EE}" type="presParOf" srcId="{8B96E85E-9768-4FE2-871A-17268926DE1B}" destId="{5C0CAF50-DD8C-40AC-80F0-239FA8534546}" srcOrd="0" destOrd="0" presId="urn:microsoft.com/office/officeart/2005/8/layout/hProcess11"/>
    <dgm:cxn modelId="{3F169F81-47EA-984F-97A6-1100C9CC47A1}" type="presParOf" srcId="{8B96E85E-9768-4FE2-871A-17268926DE1B}" destId="{1F1F8428-7CAE-4657-928E-6D042610EE30}" srcOrd="1" destOrd="0" presId="urn:microsoft.com/office/officeart/2005/8/layout/hProcess11"/>
    <dgm:cxn modelId="{784447B2-8BD9-AE43-8838-6577A906CA57}" type="presParOf" srcId="{1F1F8428-7CAE-4657-928E-6D042610EE30}" destId="{6DDB3EFF-11A5-443D-BF52-92C045EC21B4}" srcOrd="0" destOrd="0" presId="urn:microsoft.com/office/officeart/2005/8/layout/hProcess11"/>
    <dgm:cxn modelId="{DB7B39FA-DC88-7F43-B731-F4F4BB4104AF}" type="presParOf" srcId="{6DDB3EFF-11A5-443D-BF52-92C045EC21B4}" destId="{E83C9467-DE59-4E75-A853-B375AC961D3D}" srcOrd="0" destOrd="0" presId="urn:microsoft.com/office/officeart/2005/8/layout/hProcess11"/>
    <dgm:cxn modelId="{831DE159-6006-3A47-BCB4-AFF33EB43B5C}" type="presParOf" srcId="{6DDB3EFF-11A5-443D-BF52-92C045EC21B4}" destId="{59A8CA4E-0A29-42E7-9050-10EB07D8EF10}" srcOrd="1" destOrd="0" presId="urn:microsoft.com/office/officeart/2005/8/layout/hProcess11"/>
    <dgm:cxn modelId="{2EE13E50-62E3-1C43-8860-27DA402A3B38}" type="presParOf" srcId="{6DDB3EFF-11A5-443D-BF52-92C045EC21B4}" destId="{BE399AFD-B995-4936-A3E2-902AFD5819B0}" srcOrd="2" destOrd="0" presId="urn:microsoft.com/office/officeart/2005/8/layout/hProcess11"/>
    <dgm:cxn modelId="{6CDD7A6C-C35B-2C44-8E13-A5E127B14711}" type="presParOf" srcId="{1F1F8428-7CAE-4657-928E-6D042610EE30}" destId="{B452A45A-E16E-46C0-A6E0-784224E97312}" srcOrd="1" destOrd="0" presId="urn:microsoft.com/office/officeart/2005/8/layout/hProcess11"/>
    <dgm:cxn modelId="{828E5359-CB59-4949-97D5-AC5E0B8424BA}" type="presParOf" srcId="{1F1F8428-7CAE-4657-928E-6D042610EE30}" destId="{3C1EC532-02D4-42B3-88C2-51FEBCC7F38C}" srcOrd="2" destOrd="0" presId="urn:microsoft.com/office/officeart/2005/8/layout/hProcess11"/>
    <dgm:cxn modelId="{9D8CBD8F-0F5B-CD4C-AE45-F2CF27D79522}" type="presParOf" srcId="{3C1EC532-02D4-42B3-88C2-51FEBCC7F38C}" destId="{5ADE5EF2-21A0-49A5-8EFC-C00BDCFA83E3}" srcOrd="0" destOrd="0" presId="urn:microsoft.com/office/officeart/2005/8/layout/hProcess11"/>
    <dgm:cxn modelId="{D453CD48-D9C0-9747-BA2C-0B5976AB0D4C}" type="presParOf" srcId="{3C1EC532-02D4-42B3-88C2-51FEBCC7F38C}" destId="{97DCF7DE-334C-44DD-B437-93EE25F68C28}" srcOrd="1" destOrd="0" presId="urn:microsoft.com/office/officeart/2005/8/layout/hProcess11"/>
    <dgm:cxn modelId="{6AA94ED6-742D-6D47-B47A-A2E02EFBFFC4}" type="presParOf" srcId="{3C1EC532-02D4-42B3-88C2-51FEBCC7F38C}" destId="{2B30C6E4-1A11-475B-A812-B242AFC56B68}" srcOrd="2" destOrd="0" presId="urn:microsoft.com/office/officeart/2005/8/layout/hProcess11"/>
    <dgm:cxn modelId="{3113BB68-2ED6-C24E-9A20-2A6968444B65}" type="presParOf" srcId="{1F1F8428-7CAE-4657-928E-6D042610EE30}" destId="{7B53CBF2-B675-42BD-B54C-859E6A02280F}" srcOrd="3" destOrd="0" presId="urn:microsoft.com/office/officeart/2005/8/layout/hProcess11"/>
    <dgm:cxn modelId="{952732DB-1C42-B846-BC23-E8F498D07FCE}" type="presParOf" srcId="{1F1F8428-7CAE-4657-928E-6D042610EE30}" destId="{2FE2DC51-3ADC-4A44-89B8-EC99B0691473}" srcOrd="4" destOrd="0" presId="urn:microsoft.com/office/officeart/2005/8/layout/hProcess11"/>
    <dgm:cxn modelId="{754EAD0E-D5DA-8748-8F6F-4A1DE1A10D60}" type="presParOf" srcId="{2FE2DC51-3ADC-4A44-89B8-EC99B0691473}" destId="{E3444A05-7C4F-4C20-8F2F-7F65AE9BD98F}" srcOrd="0" destOrd="0" presId="urn:microsoft.com/office/officeart/2005/8/layout/hProcess11"/>
    <dgm:cxn modelId="{8C464A83-5B60-064A-B780-CEB42B5D3D2B}" type="presParOf" srcId="{2FE2DC51-3ADC-4A44-89B8-EC99B0691473}" destId="{BE5B1203-6A23-465D-8745-BC079899F68F}" srcOrd="1" destOrd="0" presId="urn:microsoft.com/office/officeart/2005/8/layout/hProcess11"/>
    <dgm:cxn modelId="{CC37DA62-8CC9-3E47-8CC1-DE2C693AE7D2}" type="presParOf" srcId="{2FE2DC51-3ADC-4A44-89B8-EC99B0691473}" destId="{4555E5C5-FEBA-4C46-BD1B-2F6E86011627}" srcOrd="2" destOrd="0" presId="urn:microsoft.com/office/officeart/2005/8/layout/hProcess11"/>
    <dgm:cxn modelId="{EB810509-DF1F-4143-9023-A1096BE01C65}" type="presParOf" srcId="{1F1F8428-7CAE-4657-928E-6D042610EE30}" destId="{939FEE0E-F54F-44D3-B35F-7F4EA7F64068}" srcOrd="5" destOrd="0" presId="urn:microsoft.com/office/officeart/2005/8/layout/hProcess11"/>
    <dgm:cxn modelId="{465DF631-01BA-284F-82C5-C6D3E7A5DDCD}" type="presParOf" srcId="{1F1F8428-7CAE-4657-928E-6D042610EE30}" destId="{8A4745A7-F8C1-420A-B684-B7453B85AB51}" srcOrd="6" destOrd="0" presId="urn:microsoft.com/office/officeart/2005/8/layout/hProcess11"/>
    <dgm:cxn modelId="{FBCFB861-5269-9B4C-9705-F7FEC7C80EA3}" type="presParOf" srcId="{8A4745A7-F8C1-420A-B684-B7453B85AB51}" destId="{72F064DC-6898-4C7F-AEEE-47C06EE4FF70}" srcOrd="0" destOrd="0" presId="urn:microsoft.com/office/officeart/2005/8/layout/hProcess11"/>
    <dgm:cxn modelId="{123B1E6F-2039-F249-89BD-DB9F4C22BB66}" type="presParOf" srcId="{8A4745A7-F8C1-420A-B684-B7453B85AB51}" destId="{58637B81-0A74-438D-9516-087B1DE0911B}" srcOrd="1" destOrd="0" presId="urn:microsoft.com/office/officeart/2005/8/layout/hProcess11"/>
    <dgm:cxn modelId="{A9F05990-6027-CB47-83C4-45E7F1EFBABB}" type="presParOf" srcId="{8A4745A7-F8C1-420A-B684-B7453B85AB51}" destId="{4B15B4B9-79F4-443D-B7FB-3438BCCD58AF}" srcOrd="2" destOrd="0" presId="urn:microsoft.com/office/officeart/2005/8/layout/hProcess11"/>
    <dgm:cxn modelId="{768B7FE0-E184-004E-96A6-6E4D2BCA0A1E}" type="presParOf" srcId="{1F1F8428-7CAE-4657-928E-6D042610EE30}" destId="{806B6092-86EB-487B-9FEE-D9AC32A2DFE3}" srcOrd="7" destOrd="0" presId="urn:microsoft.com/office/officeart/2005/8/layout/hProcess11"/>
    <dgm:cxn modelId="{DD01D4E3-71BE-F94C-9BD4-C752B0FC7C6A}" type="presParOf" srcId="{1F1F8428-7CAE-4657-928E-6D042610EE30}" destId="{3F0F388F-DFFC-4B79-86CF-4D3065C59298}" srcOrd="8" destOrd="0" presId="urn:microsoft.com/office/officeart/2005/8/layout/hProcess11"/>
    <dgm:cxn modelId="{89223E15-5935-4F41-BFAB-38AB11A2EFCE}" type="presParOf" srcId="{3F0F388F-DFFC-4B79-86CF-4D3065C59298}" destId="{B597AB42-5004-418A-AF79-36240D6E3FDE}" srcOrd="0" destOrd="0" presId="urn:microsoft.com/office/officeart/2005/8/layout/hProcess11"/>
    <dgm:cxn modelId="{E90CD98C-9528-4946-9947-41ACE7B52745}" type="presParOf" srcId="{3F0F388F-DFFC-4B79-86CF-4D3065C59298}" destId="{C46B1811-79DB-4995-9738-0533FF2E9A21}" srcOrd="1" destOrd="0" presId="urn:microsoft.com/office/officeart/2005/8/layout/hProcess11"/>
    <dgm:cxn modelId="{54271B7D-682F-9D46-B124-9223D7BB437B}" type="presParOf" srcId="{3F0F388F-DFFC-4B79-86CF-4D3065C59298}" destId="{3E9E7391-5A68-4E2B-A46C-7BEB2AEDADDA}" srcOrd="2" destOrd="0" presId="urn:microsoft.com/office/officeart/2005/8/layout/hProcess11"/>
    <dgm:cxn modelId="{2E1BCE30-0110-1C4E-A713-9EB43A68E5BE}" type="presParOf" srcId="{1F1F8428-7CAE-4657-928E-6D042610EE30}" destId="{6E5F1CD6-E57C-455F-B6AF-F090AC87D201}" srcOrd="9" destOrd="0" presId="urn:microsoft.com/office/officeart/2005/8/layout/hProcess11"/>
    <dgm:cxn modelId="{3B954D46-56DD-0546-915A-0CDA3B0FCE68}" type="presParOf" srcId="{1F1F8428-7CAE-4657-928E-6D042610EE30}" destId="{65FE1CCE-54B6-4C24-97CB-5E18992E839F}" srcOrd="10" destOrd="0" presId="urn:microsoft.com/office/officeart/2005/8/layout/hProcess11"/>
    <dgm:cxn modelId="{BA54506F-7263-0944-92CA-28A49D2EF8B7}" type="presParOf" srcId="{65FE1CCE-54B6-4C24-97CB-5E18992E839F}" destId="{71E0BB16-0FD3-418A-8436-B005D865C744}" srcOrd="0" destOrd="0" presId="urn:microsoft.com/office/officeart/2005/8/layout/hProcess11"/>
    <dgm:cxn modelId="{730F4B79-CCBD-2848-83DE-11E658BD88DA}" type="presParOf" srcId="{65FE1CCE-54B6-4C24-97CB-5E18992E839F}" destId="{53B8FFFA-6C22-4137-ACDA-A2C6DA6E384A}" srcOrd="1" destOrd="0" presId="urn:microsoft.com/office/officeart/2005/8/layout/hProcess11"/>
    <dgm:cxn modelId="{4BF4C9FF-1EF6-8447-A7EE-673A3A6D2EB1}" type="presParOf" srcId="{65FE1CCE-54B6-4C24-97CB-5E18992E839F}" destId="{19294D96-5C07-480D-A382-C3F7026FE95E}" srcOrd="2" destOrd="0" presId="urn:microsoft.com/office/officeart/2005/8/layout/hProcess11"/>
    <dgm:cxn modelId="{CF3ED2DC-D58D-9848-BEF8-F9BA7BB80D3B}" type="presParOf" srcId="{1F1F8428-7CAE-4657-928E-6D042610EE30}" destId="{F46CDBA9-3167-4917-8609-4BB8EB018D49}" srcOrd="11" destOrd="0" presId="urn:microsoft.com/office/officeart/2005/8/layout/hProcess11"/>
    <dgm:cxn modelId="{B4C15ECB-34D2-8643-B8F9-034D1D40E1F3}" type="presParOf" srcId="{1F1F8428-7CAE-4657-928E-6D042610EE30}" destId="{0A815E9B-5288-4604-AD71-96E78C8F2371}" srcOrd="12" destOrd="0" presId="urn:microsoft.com/office/officeart/2005/8/layout/hProcess11"/>
    <dgm:cxn modelId="{FE6F26AF-81C6-C248-BEF6-E1E30FE4A33B}" type="presParOf" srcId="{0A815E9B-5288-4604-AD71-96E78C8F2371}" destId="{00C09E0F-DDF5-43D9-AAD1-9700510D459F}" srcOrd="0" destOrd="0" presId="urn:microsoft.com/office/officeart/2005/8/layout/hProcess11"/>
    <dgm:cxn modelId="{5E2E3FC9-A79A-2043-AB0E-E428153CB391}" type="presParOf" srcId="{0A815E9B-5288-4604-AD71-96E78C8F2371}" destId="{01EB5E9A-54F5-47AF-ADBB-BEE030B2A9E4}" srcOrd="1" destOrd="0" presId="urn:microsoft.com/office/officeart/2005/8/layout/hProcess11"/>
    <dgm:cxn modelId="{BAA82A8B-DB5D-2A41-8779-1A6DFF480F67}" type="presParOf" srcId="{0A815E9B-5288-4604-AD71-96E78C8F2371}" destId="{CC1F6949-7DB0-47BF-94AC-9EF5DFC758FA}" srcOrd="2" destOrd="0" presId="urn:microsoft.com/office/officeart/2005/8/layout/hProcess1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CAF50-DD8C-40AC-80F0-239FA8534546}">
      <dsp:nvSpPr>
        <dsp:cNvPr id="0" name=""/>
        <dsp:cNvSpPr/>
      </dsp:nvSpPr>
      <dsp:spPr>
        <a:xfrm>
          <a:off x="0" y="1447804"/>
          <a:ext cx="8763000" cy="195072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3C9467-DE59-4E75-A853-B375AC961D3D}">
      <dsp:nvSpPr>
        <dsp:cNvPr id="0" name=""/>
        <dsp:cNvSpPr/>
      </dsp:nvSpPr>
      <dsp:spPr>
        <a:xfrm>
          <a:off x="66600" y="914404"/>
          <a:ext cx="1009920" cy="1070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10/13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Kickoff Workshop</a:t>
          </a:r>
        </a:p>
      </dsp:txBody>
      <dsp:txXfrm>
        <a:off x="66600" y="914404"/>
        <a:ext cx="1009920" cy="1070613"/>
      </dsp:txXfrm>
    </dsp:sp>
    <dsp:sp modelId="{59A8CA4E-0A29-42E7-9050-10EB07D8EF10}">
      <dsp:nvSpPr>
        <dsp:cNvPr id="0" name=""/>
        <dsp:cNvSpPr/>
      </dsp:nvSpPr>
      <dsp:spPr>
        <a:xfrm>
          <a:off x="372374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ADE5EF2-21A0-49A5-8EFC-C00BDCFA83E3}">
      <dsp:nvSpPr>
        <dsp:cNvPr id="0" name=""/>
        <dsp:cNvSpPr/>
      </dsp:nvSpPr>
      <dsp:spPr>
        <a:xfrm>
          <a:off x="1042013" y="457204"/>
          <a:ext cx="971145" cy="15544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12/13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Clinical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Webinar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/>
        </a:p>
      </dsp:txBody>
      <dsp:txXfrm>
        <a:off x="1042013" y="457204"/>
        <a:ext cx="971145" cy="1554470"/>
      </dsp:txXfrm>
    </dsp:sp>
    <dsp:sp modelId="{97DCF7DE-334C-44DD-B437-93EE25F68C28}">
      <dsp:nvSpPr>
        <dsp:cNvPr id="0" name=""/>
        <dsp:cNvSpPr/>
      </dsp:nvSpPr>
      <dsp:spPr>
        <a:xfrm>
          <a:off x="1362829" y="2209799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3444A05-7C4F-4C20-8F2F-7F65AE9BD98F}">
      <dsp:nvSpPr>
        <dsp:cNvPr id="0" name=""/>
        <dsp:cNvSpPr/>
      </dsp:nvSpPr>
      <dsp:spPr>
        <a:xfrm>
          <a:off x="1976464" y="-226907"/>
          <a:ext cx="1548197" cy="30526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/>
            <a:t>1/14</a:t>
          </a:r>
          <a:endParaRPr lang="en-US" sz="14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Evaluating Altered mental status webinar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</dsp:txBody>
      <dsp:txXfrm>
        <a:off x="1976464" y="-226907"/>
        <a:ext cx="1548197" cy="3052642"/>
      </dsp:txXfrm>
    </dsp:sp>
    <dsp:sp modelId="{BE5B1203-6A23-465D-8745-BC079899F68F}">
      <dsp:nvSpPr>
        <dsp:cNvPr id="0" name=""/>
        <dsp:cNvSpPr/>
      </dsp:nvSpPr>
      <dsp:spPr>
        <a:xfrm>
          <a:off x="2642666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2F064DC-6898-4C7F-AEEE-47C06EE4FF70}">
      <dsp:nvSpPr>
        <dsp:cNvPr id="0" name=""/>
        <dsp:cNvSpPr/>
      </dsp:nvSpPr>
      <dsp:spPr>
        <a:xfrm>
          <a:off x="3625543" y="228599"/>
          <a:ext cx="958021" cy="184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2/14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Regional workshops</a:t>
          </a:r>
          <a:endParaRPr lang="en-US" sz="1300" b="1" kern="1200" dirty="0"/>
        </a:p>
      </dsp:txBody>
      <dsp:txXfrm>
        <a:off x="3625543" y="228599"/>
        <a:ext cx="958021" cy="1844035"/>
      </dsp:txXfrm>
    </dsp:sp>
    <dsp:sp modelId="{58637B81-0A74-438D-9516-087B1DE0911B}">
      <dsp:nvSpPr>
        <dsp:cNvPr id="0" name=""/>
        <dsp:cNvSpPr/>
      </dsp:nvSpPr>
      <dsp:spPr>
        <a:xfrm>
          <a:off x="3956736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97AB42-5004-418A-AF79-36240D6E3FDE}">
      <dsp:nvSpPr>
        <dsp:cNvPr id="0" name=""/>
        <dsp:cNvSpPr/>
      </dsp:nvSpPr>
      <dsp:spPr>
        <a:xfrm>
          <a:off x="4590825" y="0"/>
          <a:ext cx="1147227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4/12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Antibiotic Stewardship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Webinar</a:t>
          </a:r>
          <a:endParaRPr lang="en-US" sz="1400" b="1" kern="1200" dirty="0"/>
        </a:p>
      </dsp:txBody>
      <dsp:txXfrm>
        <a:off x="4590825" y="0"/>
        <a:ext cx="1147227" cy="1950720"/>
      </dsp:txXfrm>
    </dsp:sp>
    <dsp:sp modelId="{C46B1811-79DB-4995-9738-0533FF2E9A21}">
      <dsp:nvSpPr>
        <dsp:cNvPr id="0" name=""/>
        <dsp:cNvSpPr/>
      </dsp:nvSpPr>
      <dsp:spPr>
        <a:xfrm>
          <a:off x="5034451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1E0BB16-0FD3-418A-8436-B005D865C744}">
      <dsp:nvSpPr>
        <dsp:cNvPr id="0" name=""/>
        <dsp:cNvSpPr/>
      </dsp:nvSpPr>
      <dsp:spPr>
        <a:xfrm>
          <a:off x="5735051" y="685795"/>
          <a:ext cx="981422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4/14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Coaching and sharing call</a:t>
          </a:r>
          <a:endParaRPr lang="en-US" sz="1400" b="1" kern="1200" dirty="0"/>
        </a:p>
      </dsp:txBody>
      <dsp:txXfrm>
        <a:off x="5735051" y="685795"/>
        <a:ext cx="981422" cy="1950720"/>
      </dsp:txXfrm>
    </dsp:sp>
    <dsp:sp modelId="{53B8FFFA-6C22-4137-ACDA-A2C6DA6E384A}">
      <dsp:nvSpPr>
        <dsp:cNvPr id="0" name=""/>
        <dsp:cNvSpPr/>
      </dsp:nvSpPr>
      <dsp:spPr>
        <a:xfrm>
          <a:off x="6077616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0C09E0F-DDF5-43D9-AAD1-9700510D459F}">
      <dsp:nvSpPr>
        <dsp:cNvPr id="0" name=""/>
        <dsp:cNvSpPr/>
      </dsp:nvSpPr>
      <dsp:spPr>
        <a:xfrm>
          <a:off x="6735608" y="0"/>
          <a:ext cx="1031801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6/14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Closing Workshop</a:t>
          </a:r>
          <a:endParaRPr lang="en-US" sz="1400" b="1" kern="1200" dirty="0"/>
        </a:p>
      </dsp:txBody>
      <dsp:txXfrm>
        <a:off x="6735608" y="0"/>
        <a:ext cx="1031801" cy="1950720"/>
      </dsp:txXfrm>
    </dsp:sp>
    <dsp:sp modelId="{01EB5E9A-54F5-47AF-ADBB-BEE030B2A9E4}">
      <dsp:nvSpPr>
        <dsp:cNvPr id="0" name=""/>
        <dsp:cNvSpPr/>
      </dsp:nvSpPr>
      <dsp:spPr>
        <a:xfrm>
          <a:off x="7122603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CAF50-DD8C-40AC-80F0-239FA8534546}">
      <dsp:nvSpPr>
        <dsp:cNvPr id="0" name=""/>
        <dsp:cNvSpPr/>
      </dsp:nvSpPr>
      <dsp:spPr>
        <a:xfrm>
          <a:off x="0" y="1447804"/>
          <a:ext cx="8763000" cy="195072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3C9467-DE59-4E75-A853-B375AC961D3D}">
      <dsp:nvSpPr>
        <dsp:cNvPr id="0" name=""/>
        <dsp:cNvSpPr/>
      </dsp:nvSpPr>
      <dsp:spPr>
        <a:xfrm>
          <a:off x="66600" y="914404"/>
          <a:ext cx="1009920" cy="1070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10/13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Kickoff Workshop</a:t>
          </a:r>
        </a:p>
      </dsp:txBody>
      <dsp:txXfrm>
        <a:off x="66600" y="914404"/>
        <a:ext cx="1009920" cy="1070613"/>
      </dsp:txXfrm>
    </dsp:sp>
    <dsp:sp modelId="{59A8CA4E-0A29-42E7-9050-10EB07D8EF10}">
      <dsp:nvSpPr>
        <dsp:cNvPr id="0" name=""/>
        <dsp:cNvSpPr/>
      </dsp:nvSpPr>
      <dsp:spPr>
        <a:xfrm>
          <a:off x="372374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ADE5EF2-21A0-49A5-8EFC-C00BDCFA83E3}">
      <dsp:nvSpPr>
        <dsp:cNvPr id="0" name=""/>
        <dsp:cNvSpPr/>
      </dsp:nvSpPr>
      <dsp:spPr>
        <a:xfrm>
          <a:off x="1042013" y="457204"/>
          <a:ext cx="971145" cy="15544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12/13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Clinical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Webinar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/>
        </a:p>
      </dsp:txBody>
      <dsp:txXfrm>
        <a:off x="1042013" y="457204"/>
        <a:ext cx="971145" cy="1554470"/>
      </dsp:txXfrm>
    </dsp:sp>
    <dsp:sp modelId="{97DCF7DE-334C-44DD-B437-93EE25F68C28}">
      <dsp:nvSpPr>
        <dsp:cNvPr id="0" name=""/>
        <dsp:cNvSpPr/>
      </dsp:nvSpPr>
      <dsp:spPr>
        <a:xfrm>
          <a:off x="1362829" y="2209799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3444A05-7C4F-4C20-8F2F-7F65AE9BD98F}">
      <dsp:nvSpPr>
        <dsp:cNvPr id="0" name=""/>
        <dsp:cNvSpPr/>
      </dsp:nvSpPr>
      <dsp:spPr>
        <a:xfrm>
          <a:off x="1976464" y="-226907"/>
          <a:ext cx="1548197" cy="30526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/>
            <a:t>1/14</a:t>
          </a:r>
          <a:endParaRPr lang="en-US" sz="14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Evaluating Altered mental status webinar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</dsp:txBody>
      <dsp:txXfrm>
        <a:off x="1976464" y="-226907"/>
        <a:ext cx="1548197" cy="3052642"/>
      </dsp:txXfrm>
    </dsp:sp>
    <dsp:sp modelId="{BE5B1203-6A23-465D-8745-BC079899F68F}">
      <dsp:nvSpPr>
        <dsp:cNvPr id="0" name=""/>
        <dsp:cNvSpPr/>
      </dsp:nvSpPr>
      <dsp:spPr>
        <a:xfrm>
          <a:off x="2642666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2F064DC-6898-4C7F-AEEE-47C06EE4FF70}">
      <dsp:nvSpPr>
        <dsp:cNvPr id="0" name=""/>
        <dsp:cNvSpPr/>
      </dsp:nvSpPr>
      <dsp:spPr>
        <a:xfrm>
          <a:off x="3625543" y="228599"/>
          <a:ext cx="958021" cy="184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2/14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Regional workshops</a:t>
          </a:r>
          <a:endParaRPr lang="en-US" sz="1300" b="1" kern="1200" dirty="0"/>
        </a:p>
      </dsp:txBody>
      <dsp:txXfrm>
        <a:off x="3625543" y="228599"/>
        <a:ext cx="958021" cy="1844035"/>
      </dsp:txXfrm>
    </dsp:sp>
    <dsp:sp modelId="{58637B81-0A74-438D-9516-087B1DE0911B}">
      <dsp:nvSpPr>
        <dsp:cNvPr id="0" name=""/>
        <dsp:cNvSpPr/>
      </dsp:nvSpPr>
      <dsp:spPr>
        <a:xfrm>
          <a:off x="3956736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97AB42-5004-418A-AF79-36240D6E3FDE}">
      <dsp:nvSpPr>
        <dsp:cNvPr id="0" name=""/>
        <dsp:cNvSpPr/>
      </dsp:nvSpPr>
      <dsp:spPr>
        <a:xfrm>
          <a:off x="4590825" y="0"/>
          <a:ext cx="1147227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4/12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Antibiotic Stewardship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Webinar</a:t>
          </a:r>
          <a:endParaRPr lang="en-US" sz="1400" b="1" kern="1200" dirty="0"/>
        </a:p>
      </dsp:txBody>
      <dsp:txXfrm>
        <a:off x="4590825" y="0"/>
        <a:ext cx="1147227" cy="1950720"/>
      </dsp:txXfrm>
    </dsp:sp>
    <dsp:sp modelId="{C46B1811-79DB-4995-9738-0533FF2E9A21}">
      <dsp:nvSpPr>
        <dsp:cNvPr id="0" name=""/>
        <dsp:cNvSpPr/>
      </dsp:nvSpPr>
      <dsp:spPr>
        <a:xfrm>
          <a:off x="5034451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1E0BB16-0FD3-418A-8436-B005D865C744}">
      <dsp:nvSpPr>
        <dsp:cNvPr id="0" name=""/>
        <dsp:cNvSpPr/>
      </dsp:nvSpPr>
      <dsp:spPr>
        <a:xfrm>
          <a:off x="5735051" y="685795"/>
          <a:ext cx="981422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4/14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Coaching and sharing call</a:t>
          </a:r>
          <a:endParaRPr lang="en-US" sz="1400" b="1" kern="1200" dirty="0"/>
        </a:p>
      </dsp:txBody>
      <dsp:txXfrm>
        <a:off x="5735051" y="685795"/>
        <a:ext cx="981422" cy="1950720"/>
      </dsp:txXfrm>
    </dsp:sp>
    <dsp:sp modelId="{53B8FFFA-6C22-4137-ACDA-A2C6DA6E384A}">
      <dsp:nvSpPr>
        <dsp:cNvPr id="0" name=""/>
        <dsp:cNvSpPr/>
      </dsp:nvSpPr>
      <dsp:spPr>
        <a:xfrm>
          <a:off x="6077616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0C09E0F-DDF5-43D9-AAD1-9700510D459F}">
      <dsp:nvSpPr>
        <dsp:cNvPr id="0" name=""/>
        <dsp:cNvSpPr/>
      </dsp:nvSpPr>
      <dsp:spPr>
        <a:xfrm>
          <a:off x="6735608" y="0"/>
          <a:ext cx="1031801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6/14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Closing Workshop</a:t>
          </a:r>
          <a:endParaRPr lang="en-US" sz="1400" b="1" kern="1200" dirty="0"/>
        </a:p>
      </dsp:txBody>
      <dsp:txXfrm>
        <a:off x="6735608" y="0"/>
        <a:ext cx="1031801" cy="1950720"/>
      </dsp:txXfrm>
    </dsp:sp>
    <dsp:sp modelId="{01EB5E9A-54F5-47AF-ADBB-BEE030B2A9E4}">
      <dsp:nvSpPr>
        <dsp:cNvPr id="0" name=""/>
        <dsp:cNvSpPr/>
      </dsp:nvSpPr>
      <dsp:spPr>
        <a:xfrm>
          <a:off x="7122603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CAF50-DD8C-40AC-80F0-239FA8534546}">
      <dsp:nvSpPr>
        <dsp:cNvPr id="0" name=""/>
        <dsp:cNvSpPr/>
      </dsp:nvSpPr>
      <dsp:spPr>
        <a:xfrm>
          <a:off x="0" y="1447804"/>
          <a:ext cx="8763000" cy="195072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3C9467-DE59-4E75-A853-B375AC961D3D}">
      <dsp:nvSpPr>
        <dsp:cNvPr id="0" name=""/>
        <dsp:cNvSpPr/>
      </dsp:nvSpPr>
      <dsp:spPr>
        <a:xfrm>
          <a:off x="66600" y="914404"/>
          <a:ext cx="1009920" cy="1070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10/13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Kickoff Workshop</a:t>
          </a:r>
        </a:p>
      </dsp:txBody>
      <dsp:txXfrm>
        <a:off x="66600" y="914404"/>
        <a:ext cx="1009920" cy="1070613"/>
      </dsp:txXfrm>
    </dsp:sp>
    <dsp:sp modelId="{59A8CA4E-0A29-42E7-9050-10EB07D8EF10}">
      <dsp:nvSpPr>
        <dsp:cNvPr id="0" name=""/>
        <dsp:cNvSpPr/>
      </dsp:nvSpPr>
      <dsp:spPr>
        <a:xfrm>
          <a:off x="372374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ADE5EF2-21A0-49A5-8EFC-C00BDCFA83E3}">
      <dsp:nvSpPr>
        <dsp:cNvPr id="0" name=""/>
        <dsp:cNvSpPr/>
      </dsp:nvSpPr>
      <dsp:spPr>
        <a:xfrm>
          <a:off x="1042013" y="457204"/>
          <a:ext cx="971145" cy="15544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12/13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Clinical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Webinar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/>
        </a:p>
      </dsp:txBody>
      <dsp:txXfrm>
        <a:off x="1042013" y="457204"/>
        <a:ext cx="971145" cy="1554470"/>
      </dsp:txXfrm>
    </dsp:sp>
    <dsp:sp modelId="{97DCF7DE-334C-44DD-B437-93EE25F68C28}">
      <dsp:nvSpPr>
        <dsp:cNvPr id="0" name=""/>
        <dsp:cNvSpPr/>
      </dsp:nvSpPr>
      <dsp:spPr>
        <a:xfrm>
          <a:off x="1362829" y="2209799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3444A05-7C4F-4C20-8F2F-7F65AE9BD98F}">
      <dsp:nvSpPr>
        <dsp:cNvPr id="0" name=""/>
        <dsp:cNvSpPr/>
      </dsp:nvSpPr>
      <dsp:spPr>
        <a:xfrm>
          <a:off x="1976464" y="-226907"/>
          <a:ext cx="1548197" cy="30526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/>
            <a:t>1/14</a:t>
          </a:r>
          <a:endParaRPr lang="en-US" sz="14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Evaluating Altered mental status webinar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</dsp:txBody>
      <dsp:txXfrm>
        <a:off x="1976464" y="-226907"/>
        <a:ext cx="1548197" cy="3052642"/>
      </dsp:txXfrm>
    </dsp:sp>
    <dsp:sp modelId="{BE5B1203-6A23-465D-8745-BC079899F68F}">
      <dsp:nvSpPr>
        <dsp:cNvPr id="0" name=""/>
        <dsp:cNvSpPr/>
      </dsp:nvSpPr>
      <dsp:spPr>
        <a:xfrm>
          <a:off x="2642666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2F064DC-6898-4C7F-AEEE-47C06EE4FF70}">
      <dsp:nvSpPr>
        <dsp:cNvPr id="0" name=""/>
        <dsp:cNvSpPr/>
      </dsp:nvSpPr>
      <dsp:spPr>
        <a:xfrm>
          <a:off x="3625543" y="228599"/>
          <a:ext cx="958021" cy="184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2/14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Regional workshops</a:t>
          </a:r>
          <a:endParaRPr lang="en-US" sz="1300" b="1" kern="1200" dirty="0"/>
        </a:p>
      </dsp:txBody>
      <dsp:txXfrm>
        <a:off x="3625543" y="228599"/>
        <a:ext cx="958021" cy="1844035"/>
      </dsp:txXfrm>
    </dsp:sp>
    <dsp:sp modelId="{58637B81-0A74-438D-9516-087B1DE0911B}">
      <dsp:nvSpPr>
        <dsp:cNvPr id="0" name=""/>
        <dsp:cNvSpPr/>
      </dsp:nvSpPr>
      <dsp:spPr>
        <a:xfrm>
          <a:off x="3956736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97AB42-5004-418A-AF79-36240D6E3FDE}">
      <dsp:nvSpPr>
        <dsp:cNvPr id="0" name=""/>
        <dsp:cNvSpPr/>
      </dsp:nvSpPr>
      <dsp:spPr>
        <a:xfrm>
          <a:off x="4590825" y="0"/>
          <a:ext cx="1147227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4/12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Antibiotic Stewardship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Webinar</a:t>
          </a:r>
          <a:endParaRPr lang="en-US" sz="1400" b="1" kern="1200" dirty="0"/>
        </a:p>
      </dsp:txBody>
      <dsp:txXfrm>
        <a:off x="4590825" y="0"/>
        <a:ext cx="1147227" cy="1950720"/>
      </dsp:txXfrm>
    </dsp:sp>
    <dsp:sp modelId="{C46B1811-79DB-4995-9738-0533FF2E9A21}">
      <dsp:nvSpPr>
        <dsp:cNvPr id="0" name=""/>
        <dsp:cNvSpPr/>
      </dsp:nvSpPr>
      <dsp:spPr>
        <a:xfrm>
          <a:off x="5034451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1E0BB16-0FD3-418A-8436-B005D865C744}">
      <dsp:nvSpPr>
        <dsp:cNvPr id="0" name=""/>
        <dsp:cNvSpPr/>
      </dsp:nvSpPr>
      <dsp:spPr>
        <a:xfrm>
          <a:off x="5735051" y="685795"/>
          <a:ext cx="981422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4/14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Coaching and sharing call</a:t>
          </a:r>
          <a:endParaRPr lang="en-US" sz="1400" b="1" kern="1200" dirty="0"/>
        </a:p>
      </dsp:txBody>
      <dsp:txXfrm>
        <a:off x="5735051" y="685795"/>
        <a:ext cx="981422" cy="1950720"/>
      </dsp:txXfrm>
    </dsp:sp>
    <dsp:sp modelId="{53B8FFFA-6C22-4137-ACDA-A2C6DA6E384A}">
      <dsp:nvSpPr>
        <dsp:cNvPr id="0" name=""/>
        <dsp:cNvSpPr/>
      </dsp:nvSpPr>
      <dsp:spPr>
        <a:xfrm>
          <a:off x="6077616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0C09E0F-DDF5-43D9-AAD1-9700510D459F}">
      <dsp:nvSpPr>
        <dsp:cNvPr id="0" name=""/>
        <dsp:cNvSpPr/>
      </dsp:nvSpPr>
      <dsp:spPr>
        <a:xfrm>
          <a:off x="6735608" y="0"/>
          <a:ext cx="1031801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6/14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Closing Workshop</a:t>
          </a:r>
          <a:endParaRPr lang="en-US" sz="1400" b="1" kern="1200" dirty="0"/>
        </a:p>
      </dsp:txBody>
      <dsp:txXfrm>
        <a:off x="6735608" y="0"/>
        <a:ext cx="1031801" cy="1950720"/>
      </dsp:txXfrm>
    </dsp:sp>
    <dsp:sp modelId="{01EB5E9A-54F5-47AF-ADBB-BEE030B2A9E4}">
      <dsp:nvSpPr>
        <dsp:cNvPr id="0" name=""/>
        <dsp:cNvSpPr/>
      </dsp:nvSpPr>
      <dsp:spPr>
        <a:xfrm>
          <a:off x="7122603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CAF50-DD8C-40AC-80F0-239FA8534546}">
      <dsp:nvSpPr>
        <dsp:cNvPr id="0" name=""/>
        <dsp:cNvSpPr/>
      </dsp:nvSpPr>
      <dsp:spPr>
        <a:xfrm>
          <a:off x="0" y="1447804"/>
          <a:ext cx="8763000" cy="195072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3C9467-DE59-4E75-A853-B375AC961D3D}">
      <dsp:nvSpPr>
        <dsp:cNvPr id="0" name=""/>
        <dsp:cNvSpPr/>
      </dsp:nvSpPr>
      <dsp:spPr>
        <a:xfrm>
          <a:off x="66600" y="914404"/>
          <a:ext cx="1009920" cy="1070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10/13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Kickoff Workshop</a:t>
          </a:r>
        </a:p>
      </dsp:txBody>
      <dsp:txXfrm>
        <a:off x="66600" y="914404"/>
        <a:ext cx="1009920" cy="1070613"/>
      </dsp:txXfrm>
    </dsp:sp>
    <dsp:sp modelId="{59A8CA4E-0A29-42E7-9050-10EB07D8EF10}">
      <dsp:nvSpPr>
        <dsp:cNvPr id="0" name=""/>
        <dsp:cNvSpPr/>
      </dsp:nvSpPr>
      <dsp:spPr>
        <a:xfrm>
          <a:off x="372374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ADE5EF2-21A0-49A5-8EFC-C00BDCFA83E3}">
      <dsp:nvSpPr>
        <dsp:cNvPr id="0" name=""/>
        <dsp:cNvSpPr/>
      </dsp:nvSpPr>
      <dsp:spPr>
        <a:xfrm>
          <a:off x="1042013" y="457204"/>
          <a:ext cx="971145" cy="15544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12/13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Clinical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Webinar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/>
        </a:p>
      </dsp:txBody>
      <dsp:txXfrm>
        <a:off x="1042013" y="457204"/>
        <a:ext cx="971145" cy="1554470"/>
      </dsp:txXfrm>
    </dsp:sp>
    <dsp:sp modelId="{97DCF7DE-334C-44DD-B437-93EE25F68C28}">
      <dsp:nvSpPr>
        <dsp:cNvPr id="0" name=""/>
        <dsp:cNvSpPr/>
      </dsp:nvSpPr>
      <dsp:spPr>
        <a:xfrm>
          <a:off x="1362829" y="2209799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3444A05-7C4F-4C20-8F2F-7F65AE9BD98F}">
      <dsp:nvSpPr>
        <dsp:cNvPr id="0" name=""/>
        <dsp:cNvSpPr/>
      </dsp:nvSpPr>
      <dsp:spPr>
        <a:xfrm>
          <a:off x="1976464" y="-226907"/>
          <a:ext cx="1548197" cy="30526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/>
            <a:t>1/14</a:t>
          </a:r>
          <a:endParaRPr lang="en-US" sz="14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Evaluating Altered mental status webinar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</dsp:txBody>
      <dsp:txXfrm>
        <a:off x="1976464" y="-226907"/>
        <a:ext cx="1548197" cy="3052642"/>
      </dsp:txXfrm>
    </dsp:sp>
    <dsp:sp modelId="{BE5B1203-6A23-465D-8745-BC079899F68F}">
      <dsp:nvSpPr>
        <dsp:cNvPr id="0" name=""/>
        <dsp:cNvSpPr/>
      </dsp:nvSpPr>
      <dsp:spPr>
        <a:xfrm>
          <a:off x="2642666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2F064DC-6898-4C7F-AEEE-47C06EE4FF70}">
      <dsp:nvSpPr>
        <dsp:cNvPr id="0" name=""/>
        <dsp:cNvSpPr/>
      </dsp:nvSpPr>
      <dsp:spPr>
        <a:xfrm>
          <a:off x="3625543" y="228599"/>
          <a:ext cx="958021" cy="184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2/14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Regional workshops</a:t>
          </a:r>
          <a:endParaRPr lang="en-US" sz="1300" b="1" kern="1200" dirty="0"/>
        </a:p>
      </dsp:txBody>
      <dsp:txXfrm>
        <a:off x="3625543" y="228599"/>
        <a:ext cx="958021" cy="1844035"/>
      </dsp:txXfrm>
    </dsp:sp>
    <dsp:sp modelId="{58637B81-0A74-438D-9516-087B1DE0911B}">
      <dsp:nvSpPr>
        <dsp:cNvPr id="0" name=""/>
        <dsp:cNvSpPr/>
      </dsp:nvSpPr>
      <dsp:spPr>
        <a:xfrm>
          <a:off x="3956736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97AB42-5004-418A-AF79-36240D6E3FDE}">
      <dsp:nvSpPr>
        <dsp:cNvPr id="0" name=""/>
        <dsp:cNvSpPr/>
      </dsp:nvSpPr>
      <dsp:spPr>
        <a:xfrm>
          <a:off x="4590825" y="0"/>
          <a:ext cx="1147227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4/12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Antibiotic Stewardship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Webinar</a:t>
          </a:r>
          <a:endParaRPr lang="en-US" sz="1400" b="1" kern="1200" dirty="0"/>
        </a:p>
      </dsp:txBody>
      <dsp:txXfrm>
        <a:off x="4590825" y="0"/>
        <a:ext cx="1147227" cy="1950720"/>
      </dsp:txXfrm>
    </dsp:sp>
    <dsp:sp modelId="{C46B1811-79DB-4995-9738-0533FF2E9A21}">
      <dsp:nvSpPr>
        <dsp:cNvPr id="0" name=""/>
        <dsp:cNvSpPr/>
      </dsp:nvSpPr>
      <dsp:spPr>
        <a:xfrm>
          <a:off x="5034451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1E0BB16-0FD3-418A-8436-B005D865C744}">
      <dsp:nvSpPr>
        <dsp:cNvPr id="0" name=""/>
        <dsp:cNvSpPr/>
      </dsp:nvSpPr>
      <dsp:spPr>
        <a:xfrm>
          <a:off x="5735051" y="685795"/>
          <a:ext cx="981422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4/14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Coaching and sharing call</a:t>
          </a:r>
          <a:endParaRPr lang="en-US" sz="1400" b="1" kern="1200" dirty="0"/>
        </a:p>
      </dsp:txBody>
      <dsp:txXfrm>
        <a:off x="5735051" y="685795"/>
        <a:ext cx="981422" cy="1950720"/>
      </dsp:txXfrm>
    </dsp:sp>
    <dsp:sp modelId="{53B8FFFA-6C22-4137-ACDA-A2C6DA6E384A}">
      <dsp:nvSpPr>
        <dsp:cNvPr id="0" name=""/>
        <dsp:cNvSpPr/>
      </dsp:nvSpPr>
      <dsp:spPr>
        <a:xfrm>
          <a:off x="6077616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0C09E0F-DDF5-43D9-AAD1-9700510D459F}">
      <dsp:nvSpPr>
        <dsp:cNvPr id="0" name=""/>
        <dsp:cNvSpPr/>
      </dsp:nvSpPr>
      <dsp:spPr>
        <a:xfrm>
          <a:off x="6735608" y="0"/>
          <a:ext cx="1031801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6/14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Closing Workshop</a:t>
          </a:r>
          <a:endParaRPr lang="en-US" sz="1400" b="1" kern="1200" dirty="0"/>
        </a:p>
      </dsp:txBody>
      <dsp:txXfrm>
        <a:off x="6735608" y="0"/>
        <a:ext cx="1031801" cy="1950720"/>
      </dsp:txXfrm>
    </dsp:sp>
    <dsp:sp modelId="{01EB5E9A-54F5-47AF-ADBB-BEE030B2A9E4}">
      <dsp:nvSpPr>
        <dsp:cNvPr id="0" name=""/>
        <dsp:cNvSpPr/>
      </dsp:nvSpPr>
      <dsp:spPr>
        <a:xfrm>
          <a:off x="7122603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A01E5-EC75-483F-891F-98FEDB61FA63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79B68-DB36-49CC-81FD-9BEF9F3FBA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43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786C05-B48B-4657-ABD8-76DEACEFBAA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79B68-DB36-49CC-81FD-9BEF9F3FBA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91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79B68-DB36-49CC-81FD-9BEF9F3FBA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91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79B68-DB36-49CC-81FD-9BEF9F3FBA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91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79B68-DB36-49CC-81FD-9BEF9F3FBA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91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79B68-DB36-49CC-81FD-9BEF9F3FBA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65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E6233B-5DB0-4364-8B10-3B076E3AD1CC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3B9D9-7CAA-42E9-BAC8-58A1A2B11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A6EC-038D-4B1E-BE50-8BFFB13F6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57528-B935-4145-8AFC-0A33C9A61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37E81-C4AB-4B0E-87AB-3A00D9F6D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C47DE-4EF1-4166-A4DB-547710ECC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DAA95-26A6-43E3-BFCB-DA80E94A9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F7E80-8F77-449E-B147-F052FC429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5FAD6-9AED-4017-B1E2-C93D794AAC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5551A-98E5-4FB7-94B8-A36F1AA73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BE430-CD84-416B-A8A1-926E3A31B7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F89D5-352A-45C0-A122-30A020156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3B9D9-7CAA-42E9-BAC8-58A1A2B11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A6EC-038D-4B1E-BE50-8BFFB13F6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57528-B935-4145-8AFC-0A33C9A61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37E81-C4AB-4B0E-87AB-3A00D9F6D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C47DE-4EF1-4166-A4DB-547710ECC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DAA95-26A6-43E3-BFCB-DA80E94A9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F7E80-8F77-449E-B147-F052FC429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5FAD6-9AED-4017-B1E2-C93D794AAC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5551A-98E5-4FB7-94B8-A36F1AA73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BE430-CD84-416B-A8A1-926E3A31B7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F89D5-352A-45C0-A122-30A020156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655AD-E10F-4ADD-99A9-799874452A90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8F793E-EE07-462F-A069-AE618A8646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1032" name="Picture 8" descr="Ma Coalition 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610225" y="6000750"/>
            <a:ext cx="29527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8F793E-EE07-462F-A069-AE618A8646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1032" name="Picture 8" descr="Ma Coalition 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610225" y="6000750"/>
            <a:ext cx="29527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cid:image011.jpg@01CD1D3C.9E9EC160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cid:image010.jpg@01CD1D3C.9E9EC160" TargetMode="External"/><Relationship Id="rId5" Type="http://schemas.openxmlformats.org/officeDocument/2006/relationships/image" Target="../media/image3.jpeg"/><Relationship Id="rId10" Type="http://schemas.openxmlformats.org/officeDocument/2006/relationships/image" Target="cid:image012.jpg@01CD1D3C.9E9EC160" TargetMode="External"/><Relationship Id="rId4" Type="http://schemas.openxmlformats.org/officeDocument/2006/relationships/image" Target="cid:image009.jpg@01CD1D3C.9E9EC160" TargetMode="Externa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103438"/>
            <a:ext cx="8959850" cy="3429000"/>
          </a:xfrm>
        </p:spPr>
        <p:txBody>
          <a:bodyPr/>
          <a:lstStyle/>
          <a:p>
            <a:pPr algn="l">
              <a:defRPr/>
            </a:pPr>
            <a:endParaRPr lang="en-US" sz="4400" b="1" dirty="0" smtClean="0">
              <a:latin typeface="Calibri"/>
              <a:cs typeface="Calibri"/>
            </a:endParaRPr>
          </a:p>
          <a:p>
            <a:pPr>
              <a:defRPr/>
            </a:pPr>
            <a:r>
              <a:rPr lang="en-US" sz="4400" b="1" dirty="0" smtClean="0">
                <a:latin typeface="Calibri"/>
                <a:cs typeface="Calibri"/>
              </a:rPr>
              <a:t>How far you have come</a:t>
            </a:r>
          </a:p>
          <a:p>
            <a:pPr algn="l">
              <a:defRPr/>
            </a:pPr>
            <a:r>
              <a:rPr lang="en-US" sz="4400" b="1" dirty="0">
                <a:latin typeface="Calibri"/>
                <a:cs typeface="Calibri"/>
              </a:rPr>
              <a:t>	</a:t>
            </a: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Susanne Salem-Schatz, Sc.D.  </a:t>
            </a:r>
          </a:p>
          <a:p>
            <a:pPr>
              <a:defRPr/>
            </a:pPr>
            <a:r>
              <a:rPr lang="en-US" sz="2800" dirty="0" err="1" smtClean="0"/>
              <a:t>sss@HCQI.com</a:t>
            </a:r>
            <a:endParaRPr lang="en-US" sz="2800" dirty="0" smtClean="0"/>
          </a:p>
          <a:p>
            <a:pPr>
              <a:defRPr/>
            </a:pPr>
            <a:endParaRPr lang="en-US" sz="2800" b="1" dirty="0" smtClean="0">
              <a:latin typeface="Calibri"/>
              <a:cs typeface="Calibri"/>
            </a:endParaRPr>
          </a:p>
          <a:p>
            <a:pPr>
              <a:spcBef>
                <a:spcPts val="0"/>
              </a:spcBef>
              <a:defRPr/>
            </a:pPr>
            <a:r>
              <a:rPr lang="en-US" sz="4400" b="1" dirty="0" smtClean="0">
                <a:latin typeface="Calibri"/>
                <a:cs typeface="Calibri"/>
              </a:rPr>
              <a:t> </a:t>
            </a:r>
            <a:endParaRPr lang="en-US" sz="4400" b="1" i="1" dirty="0" smtClean="0">
              <a:latin typeface="Calibri"/>
              <a:cs typeface="Calibri"/>
            </a:endParaRPr>
          </a:p>
        </p:txBody>
      </p:sp>
      <p:pic>
        <p:nvPicPr>
          <p:cNvPr id="2" name="Picture 2" descr="image014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685800" y="304800"/>
            <a:ext cx="9271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" descr="cid:image010.jpg@01CD1D3C.9E9EC160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2362200" y="381000"/>
            <a:ext cx="203676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id:image011.jpg@01CD1D3C.9E9EC160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5486400" y="152400"/>
            <a:ext cx="685800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4" descr="New Masspro Logo black"/>
          <p:cNvPicPr>
            <a:picLocks noChangeAspect="1" noChangeArrowheads="1"/>
          </p:cNvPicPr>
          <p:nvPr/>
        </p:nvPicPr>
        <p:blipFill>
          <a:blip r:embed="rId9" r:link="rId10" cstate="print"/>
          <a:srcRect/>
          <a:stretch>
            <a:fillRect/>
          </a:stretch>
        </p:blipFill>
        <p:spPr bwMode="auto">
          <a:xfrm>
            <a:off x="6934200" y="457200"/>
            <a:ext cx="14938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      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411480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            </a:t>
            </a:r>
            <a:r>
              <a:rPr lang="en-US" sz="1400" b="1" smtClean="0">
                <a:solidFill>
                  <a:srgbClr val="003366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 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114800" y="139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3366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              </a:t>
            </a: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8" name="Rectangle 11"/>
          <p:cNvSpPr>
            <a:spLocks noChangeArrowheads="1"/>
          </p:cNvSpPr>
          <p:nvPr/>
        </p:nvSpPr>
        <p:spPr bwMode="auto">
          <a:xfrm>
            <a:off x="4114800" y="1905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                          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>
            <a:off x="4114800" y="2095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        </a:t>
            </a:r>
            <a:r>
              <a:rPr lang="en-US" sz="1400" b="1" smtClean="0">
                <a:solidFill>
                  <a:srgbClr val="003366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    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6-13 at 1.05.30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2589" r="1626" b="1558"/>
          <a:stretch/>
        </p:blipFill>
        <p:spPr>
          <a:xfrm>
            <a:off x="1244916" y="915022"/>
            <a:ext cx="6990988" cy="495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1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74208904"/>
              </p:ext>
            </p:extLst>
          </p:nvPr>
        </p:nvGraphicFramePr>
        <p:xfrm>
          <a:off x="228600" y="1447800"/>
          <a:ext cx="8763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Flowchart: Alternate Process 24"/>
          <p:cNvSpPr/>
          <p:nvPr/>
        </p:nvSpPr>
        <p:spPr>
          <a:xfrm>
            <a:off x="304800" y="4648200"/>
            <a:ext cx="8458200" cy="60960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TEST / IMPLEMENT / SUSTAIN</a:t>
            </a:r>
          </a:p>
        </p:txBody>
      </p:sp>
      <p:sp>
        <p:nvSpPr>
          <p:cNvPr id="26" name="Flowchart: Terminator 25"/>
          <p:cNvSpPr/>
          <p:nvPr/>
        </p:nvSpPr>
        <p:spPr>
          <a:xfrm>
            <a:off x="152400" y="5410200"/>
            <a:ext cx="8610600" cy="533400"/>
          </a:xfrm>
          <a:prstGeom prst="flowChartTerminator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MEASURE  / MONITOR</a:t>
            </a:r>
          </a:p>
        </p:txBody>
      </p:sp>
      <p:sp>
        <p:nvSpPr>
          <p:cNvPr id="19460" name="TextBox 26"/>
          <p:cNvSpPr txBox="1">
            <a:spLocks noChangeArrowheads="1"/>
          </p:cNvSpPr>
          <p:nvPr/>
        </p:nvSpPr>
        <p:spPr bwMode="auto">
          <a:xfrm>
            <a:off x="304800" y="609600"/>
            <a:ext cx="815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/>
              <a:t>UTI in the Elderly Collaborative</a:t>
            </a:r>
          </a:p>
        </p:txBody>
      </p:sp>
      <p:sp>
        <p:nvSpPr>
          <p:cNvPr id="15" name="Right Arrow 14"/>
          <p:cNvSpPr/>
          <p:nvPr/>
        </p:nvSpPr>
        <p:spPr bwMode="auto">
          <a:xfrm rot="2736574">
            <a:off x="182391" y="1846808"/>
            <a:ext cx="822960" cy="82296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1" name="Down Arrow 20"/>
          <p:cNvSpPr/>
          <p:nvPr/>
        </p:nvSpPr>
        <p:spPr bwMode="auto">
          <a:xfrm rot="2524025">
            <a:off x="7942078" y="1769879"/>
            <a:ext cx="822960" cy="82296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30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686050"/>
            <a:ext cx="5562600" cy="4171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917" t="16111" r="6945"/>
          <a:stretch/>
        </p:blipFill>
        <p:spPr>
          <a:xfrm>
            <a:off x="3581400" y="0"/>
            <a:ext cx="5562600" cy="34349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2407" r="15556"/>
          <a:stretch/>
        </p:blipFill>
        <p:spPr>
          <a:xfrm>
            <a:off x="-660400" y="0"/>
            <a:ext cx="4254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07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35474895"/>
              </p:ext>
            </p:extLst>
          </p:nvPr>
        </p:nvGraphicFramePr>
        <p:xfrm>
          <a:off x="228600" y="1447800"/>
          <a:ext cx="8763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Flowchart: Alternate Process 24"/>
          <p:cNvSpPr/>
          <p:nvPr/>
        </p:nvSpPr>
        <p:spPr>
          <a:xfrm>
            <a:off x="304800" y="4648200"/>
            <a:ext cx="8458200" cy="60960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TEST / IMPLEMENT / SUSTAIN</a:t>
            </a:r>
          </a:p>
        </p:txBody>
      </p:sp>
      <p:sp>
        <p:nvSpPr>
          <p:cNvPr id="26" name="Flowchart: Terminator 25"/>
          <p:cNvSpPr/>
          <p:nvPr/>
        </p:nvSpPr>
        <p:spPr>
          <a:xfrm>
            <a:off x="152400" y="5410200"/>
            <a:ext cx="8610600" cy="533400"/>
          </a:xfrm>
          <a:prstGeom prst="flowChartTerminator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MEASURE  / MONITOR</a:t>
            </a:r>
          </a:p>
        </p:txBody>
      </p:sp>
      <p:sp>
        <p:nvSpPr>
          <p:cNvPr id="19460" name="TextBox 26"/>
          <p:cNvSpPr txBox="1">
            <a:spLocks noChangeArrowheads="1"/>
          </p:cNvSpPr>
          <p:nvPr/>
        </p:nvSpPr>
        <p:spPr bwMode="auto">
          <a:xfrm>
            <a:off x="304800" y="609600"/>
            <a:ext cx="815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/>
              <a:t>UTI in the Elderly Collaborative</a:t>
            </a:r>
          </a:p>
        </p:txBody>
      </p:sp>
      <p:sp>
        <p:nvSpPr>
          <p:cNvPr id="15" name="Right Arrow 14"/>
          <p:cNvSpPr/>
          <p:nvPr/>
        </p:nvSpPr>
        <p:spPr bwMode="auto">
          <a:xfrm rot="2736574">
            <a:off x="18008" y="4437608"/>
            <a:ext cx="822960" cy="82296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1" name="Down Arrow 20"/>
          <p:cNvSpPr/>
          <p:nvPr/>
        </p:nvSpPr>
        <p:spPr bwMode="auto">
          <a:xfrm rot="2957131">
            <a:off x="8164063" y="4360678"/>
            <a:ext cx="822960" cy="82296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08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249" b="25000"/>
          <a:stretch/>
        </p:blipFill>
        <p:spPr>
          <a:xfrm>
            <a:off x="0" y="0"/>
            <a:ext cx="6032500" cy="3429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4723" t="4101" r="12083"/>
          <a:stretch/>
        </p:blipFill>
        <p:spPr>
          <a:xfrm>
            <a:off x="3352800" y="2401842"/>
            <a:ext cx="6019800" cy="4443458"/>
          </a:xfrm>
          <a:prstGeom prst="rect">
            <a:avLst/>
          </a:prstGeom>
        </p:spPr>
      </p:pic>
      <p:pic>
        <p:nvPicPr>
          <p:cNvPr id="8" name="Picture 7" descr="Screen Shot 2014-06-16 at 10.52.2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2971800" cy="3124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66004" t="-10579" r="3579" b="16140"/>
          <a:stretch/>
        </p:blipFill>
        <p:spPr>
          <a:xfrm>
            <a:off x="7391400" y="-761999"/>
            <a:ext cx="1981200" cy="3200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-1248" t="15626" r="74442" b="20548"/>
          <a:stretch/>
        </p:blipFill>
        <p:spPr>
          <a:xfrm>
            <a:off x="5867400" y="-584200"/>
            <a:ext cx="1713880" cy="3022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3429000"/>
            <a:ext cx="181331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MARION MANOR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48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6-13 at 2.44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82" y="0"/>
            <a:ext cx="8970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68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53597525"/>
              </p:ext>
            </p:extLst>
          </p:nvPr>
        </p:nvGraphicFramePr>
        <p:xfrm>
          <a:off x="228600" y="1447800"/>
          <a:ext cx="8763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Flowchart: Alternate Process 24"/>
          <p:cNvSpPr/>
          <p:nvPr/>
        </p:nvSpPr>
        <p:spPr>
          <a:xfrm>
            <a:off x="228600" y="4648200"/>
            <a:ext cx="8458200" cy="60960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TEST / IMPLEMENT / SUSTAIN</a:t>
            </a:r>
          </a:p>
        </p:txBody>
      </p:sp>
      <p:sp>
        <p:nvSpPr>
          <p:cNvPr id="26" name="Flowchart: Terminator 25"/>
          <p:cNvSpPr/>
          <p:nvPr/>
        </p:nvSpPr>
        <p:spPr>
          <a:xfrm>
            <a:off x="304800" y="5410200"/>
            <a:ext cx="8610600" cy="533400"/>
          </a:xfrm>
          <a:prstGeom prst="flowChartTerminator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MEASURE  / MONITOR</a:t>
            </a:r>
          </a:p>
        </p:txBody>
      </p:sp>
      <p:sp>
        <p:nvSpPr>
          <p:cNvPr id="19460" name="TextBox 26"/>
          <p:cNvSpPr txBox="1">
            <a:spLocks noChangeArrowheads="1"/>
          </p:cNvSpPr>
          <p:nvPr/>
        </p:nvSpPr>
        <p:spPr bwMode="auto">
          <a:xfrm>
            <a:off x="304800" y="609600"/>
            <a:ext cx="815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/>
              <a:t>UTI in the Elderly Collaborative</a:t>
            </a:r>
          </a:p>
        </p:txBody>
      </p:sp>
      <p:sp>
        <p:nvSpPr>
          <p:cNvPr id="15" name="Right Arrow 14"/>
          <p:cNvSpPr/>
          <p:nvPr/>
        </p:nvSpPr>
        <p:spPr bwMode="auto">
          <a:xfrm rot="1673971">
            <a:off x="2202116" y="5097714"/>
            <a:ext cx="822960" cy="82296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1" name="Down Arrow 20"/>
          <p:cNvSpPr/>
          <p:nvPr/>
        </p:nvSpPr>
        <p:spPr bwMode="auto">
          <a:xfrm rot="2524025">
            <a:off x="5884678" y="5046478"/>
            <a:ext cx="822960" cy="82296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30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6-13 at 2.03.5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35" y="0"/>
            <a:ext cx="5956300" cy="6743700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>
            <a:off x="152400" y="2057400"/>
            <a:ext cx="822960" cy="449580"/>
          </a:xfrm>
          <a:prstGeom prst="rightArrow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5" name="Left Arrow 14"/>
          <p:cNvSpPr/>
          <p:nvPr/>
        </p:nvSpPr>
        <p:spPr>
          <a:xfrm>
            <a:off x="5410200" y="2057400"/>
            <a:ext cx="805180" cy="457200"/>
          </a:xfrm>
          <a:prstGeom prst="leftArrow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00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41901679"/>
              </p:ext>
            </p:extLst>
          </p:nvPr>
        </p:nvGraphicFramePr>
        <p:xfrm>
          <a:off x="228600" y="1447800"/>
          <a:ext cx="8763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Flowchart: Alternate Process 24"/>
          <p:cNvSpPr/>
          <p:nvPr/>
        </p:nvSpPr>
        <p:spPr>
          <a:xfrm>
            <a:off x="228600" y="4648200"/>
            <a:ext cx="8458200" cy="60960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TEST / IMPLEMENT / SUSTAIN</a:t>
            </a:r>
          </a:p>
        </p:txBody>
      </p:sp>
      <p:sp>
        <p:nvSpPr>
          <p:cNvPr id="26" name="Flowchart: Terminator 25"/>
          <p:cNvSpPr/>
          <p:nvPr/>
        </p:nvSpPr>
        <p:spPr>
          <a:xfrm>
            <a:off x="304800" y="5410200"/>
            <a:ext cx="8610600" cy="533400"/>
          </a:xfrm>
          <a:prstGeom prst="flowChartTerminator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MEASURE  / MONITOR</a:t>
            </a:r>
          </a:p>
        </p:txBody>
      </p:sp>
      <p:sp>
        <p:nvSpPr>
          <p:cNvPr id="19460" name="TextBox 26"/>
          <p:cNvSpPr txBox="1">
            <a:spLocks noChangeArrowheads="1"/>
          </p:cNvSpPr>
          <p:nvPr/>
        </p:nvSpPr>
        <p:spPr bwMode="auto">
          <a:xfrm>
            <a:off x="304800" y="609600"/>
            <a:ext cx="815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/>
              <a:t>UTI in the Elderly Collaborative</a:t>
            </a:r>
          </a:p>
        </p:txBody>
      </p:sp>
      <p:sp>
        <p:nvSpPr>
          <p:cNvPr id="15" name="Right Arrow 14"/>
          <p:cNvSpPr/>
          <p:nvPr/>
        </p:nvSpPr>
        <p:spPr bwMode="auto">
          <a:xfrm rot="1673971">
            <a:off x="2202116" y="5097714"/>
            <a:ext cx="822960" cy="82296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1" name="Down Arrow 20"/>
          <p:cNvSpPr/>
          <p:nvPr/>
        </p:nvSpPr>
        <p:spPr bwMode="auto">
          <a:xfrm rot="2524025">
            <a:off x="5884678" y="5046478"/>
            <a:ext cx="822960" cy="82296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4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Urinary </a:t>
            </a:r>
            <a:r>
              <a:rPr lang="en-US" dirty="0"/>
              <a:t>Tract Infection Rates in New </a:t>
            </a:r>
            <a:r>
              <a:rPr lang="en-US" dirty="0" smtClean="0"/>
              <a:t>Facilities (n=13)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343400" y="1676400"/>
            <a:ext cx="0" cy="3880757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06686" y="1876713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Second Collaborative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50979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Urinary Tract Infection Rates in Continuing Facilities (n=10)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cxnSp>
        <p:nvCxnSpPr>
          <p:cNvPr id="8" name="Straight Connector 7"/>
          <p:cNvCxnSpPr/>
          <p:nvPr/>
        </p:nvCxnSpPr>
        <p:spPr>
          <a:xfrm flipV="1">
            <a:off x="6019800" y="1676400"/>
            <a:ext cx="0" cy="38100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429000" y="1676400"/>
            <a:ext cx="0" cy="38100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657600" y="1905000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First Collaborative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248400" y="1905706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Second</a:t>
            </a:r>
          </a:p>
          <a:p>
            <a:r>
              <a:rPr lang="en-US" sz="1400" b="1" dirty="0" smtClean="0"/>
              <a:t>Collaborative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0452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Urine </a:t>
            </a:r>
            <a:r>
              <a:rPr lang="en-US" dirty="0"/>
              <a:t>Testing Rates in New </a:t>
            </a:r>
            <a:r>
              <a:rPr lang="en-US" dirty="0" smtClean="0"/>
              <a:t>Facilities (n=13)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cxnSp>
        <p:nvCxnSpPr>
          <p:cNvPr id="5" name="Straight Connector 4"/>
          <p:cNvCxnSpPr/>
          <p:nvPr/>
        </p:nvCxnSpPr>
        <p:spPr>
          <a:xfrm flipV="1">
            <a:off x="4343400" y="1676400"/>
            <a:ext cx="0" cy="38100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495800" y="1902023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Second Collaborative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27504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Figure 2.  Urine </a:t>
            </a:r>
            <a:r>
              <a:rPr lang="en-US" dirty="0"/>
              <a:t>Testing Rates in Continuing </a:t>
            </a:r>
            <a:r>
              <a:rPr lang="en-US" dirty="0" smtClean="0"/>
              <a:t>Facilities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cxnSp>
        <p:nvCxnSpPr>
          <p:cNvPr id="5" name="Straight Connector 4"/>
          <p:cNvCxnSpPr/>
          <p:nvPr/>
        </p:nvCxnSpPr>
        <p:spPr>
          <a:xfrm flipV="1">
            <a:off x="3429000" y="1676400"/>
            <a:ext cx="0" cy="38100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6019800" y="1676400"/>
            <a:ext cx="0" cy="38100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81400" y="1905000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First Collaborative</a:t>
            </a:r>
            <a:endParaRPr 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1905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Second</a:t>
            </a:r>
          </a:p>
          <a:p>
            <a:r>
              <a:rPr lang="en-US" sz="1400" b="1" dirty="0" smtClean="0"/>
              <a:t>Collaborative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69844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C. </a:t>
            </a:r>
            <a:r>
              <a:rPr lang="en-US" i="1" dirty="0" err="1"/>
              <a:t>difficile</a:t>
            </a:r>
            <a:r>
              <a:rPr lang="en-US" i="1" dirty="0"/>
              <a:t> </a:t>
            </a:r>
            <a:r>
              <a:rPr lang="en-US" dirty="0"/>
              <a:t>Rates in New </a:t>
            </a:r>
            <a:r>
              <a:rPr lang="en-US" dirty="0" smtClean="0"/>
              <a:t>Facilities (n=13)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cxnSp>
        <p:nvCxnSpPr>
          <p:cNvPr id="5" name="Straight Connector 4"/>
          <p:cNvCxnSpPr/>
          <p:nvPr/>
        </p:nvCxnSpPr>
        <p:spPr>
          <a:xfrm flipV="1">
            <a:off x="4343400" y="1676400"/>
            <a:ext cx="0" cy="38100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495800" y="1902023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Second Collaborative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00145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C. </a:t>
            </a:r>
            <a:r>
              <a:rPr lang="en-US" i="1" dirty="0" err="1"/>
              <a:t>difficile</a:t>
            </a:r>
            <a:r>
              <a:rPr lang="en-US" i="1" dirty="0"/>
              <a:t> </a:t>
            </a:r>
            <a:r>
              <a:rPr lang="en-US" dirty="0"/>
              <a:t>Rates in Continuing </a:t>
            </a:r>
            <a:r>
              <a:rPr lang="en-US" dirty="0" smtClean="0"/>
              <a:t>Facilities (n=10)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cxnSp>
        <p:nvCxnSpPr>
          <p:cNvPr id="5" name="Straight Connector 4"/>
          <p:cNvCxnSpPr/>
          <p:nvPr/>
        </p:nvCxnSpPr>
        <p:spPr>
          <a:xfrm flipV="1">
            <a:off x="3429000" y="1752600"/>
            <a:ext cx="0" cy="37338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6085114" y="1752600"/>
            <a:ext cx="0" cy="37338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81400" y="1841174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First Collaborative</a:t>
            </a:r>
            <a:endParaRPr 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1841174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Second</a:t>
            </a:r>
          </a:p>
          <a:p>
            <a:r>
              <a:rPr lang="en-US" sz="1400" b="1" dirty="0" smtClean="0"/>
              <a:t>Collaborative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87366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Learning from our Experience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077200" cy="41910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Presentations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Conversation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Listen for the what and the how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What sounds familiar?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Good ideas to try?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Building on the efforts of others?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Share ceaselessly, steal shamelessly</a:t>
            </a:r>
          </a:p>
          <a:p>
            <a:pPr marL="457200" indent="-457200">
              <a:buFont typeface="Wingdings" pitchFamily="2" charset="2"/>
              <a:buChar char="§"/>
            </a:pP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66800"/>
            <a:ext cx="3352800" cy="42173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0" y="9144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600200"/>
            <a:ext cx="41910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0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9600" y="1295400"/>
            <a:ext cx="3276600" cy="526297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lIns="365760" rtlCol="0">
            <a:spAutoFit/>
          </a:bodyPr>
          <a:lstStyle/>
          <a:p>
            <a:endParaRPr lang="en-US" sz="2400" dirty="0"/>
          </a:p>
          <a:p>
            <a:r>
              <a:rPr lang="en-US" sz="2400" dirty="0"/>
              <a:t>You can’t change your boyfriend or husband.</a:t>
            </a:r>
          </a:p>
          <a:p>
            <a:endParaRPr lang="en-US" sz="2400" dirty="0"/>
          </a:p>
          <a:p>
            <a:r>
              <a:rPr lang="en-US" sz="2400" dirty="0"/>
              <a:t>It’s your job to get along with your mother-in-law</a:t>
            </a:r>
          </a:p>
          <a:p>
            <a:endParaRPr lang="en-US" sz="2400" dirty="0"/>
          </a:p>
          <a:p>
            <a:r>
              <a:rPr lang="en-US" sz="2400" dirty="0"/>
              <a:t>Three strikes and a man is out, no matter how good his pitches.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343400" y="1371600"/>
            <a:ext cx="4267200" cy="526297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/>
              <a:t>Dear Abby,  </a:t>
            </a:r>
          </a:p>
          <a:p>
            <a:endParaRPr lang="en-US" sz="2400" dirty="0"/>
          </a:p>
          <a:p>
            <a:r>
              <a:rPr lang="en-US" sz="2400" dirty="0"/>
              <a:t>Despite our best efforts, one of our weekend physicians insists on ordering a urine test if a resident has a fall. We have told him about the protocol over and over, but he just won’t change! What else could we do?</a:t>
            </a:r>
          </a:p>
          <a:p>
            <a:endParaRPr lang="en-US" sz="2400" dirty="0"/>
          </a:p>
          <a:p>
            <a:r>
              <a:rPr lang="en-US" sz="2400" dirty="0"/>
              <a:t>signed, </a:t>
            </a:r>
          </a:p>
          <a:p>
            <a:r>
              <a:rPr lang="en-US" sz="2400" dirty="0"/>
              <a:t>Weary in Waltham </a:t>
            </a:r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457200"/>
            <a:ext cx="868779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Important lessons for life and quality improvement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8894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3" grpId="0" build="allAtOnce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 Presentation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327</Words>
  <Application>Microsoft Office PowerPoint</Application>
  <PresentationFormat>On-screen Show (4:3)</PresentationFormat>
  <Paragraphs>249</Paragraphs>
  <Slides>19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Blank Presentation</vt:lpstr>
      <vt:lpstr>1_Blank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Urinary Tract Infection Rates in New Facilities (n=13)</vt:lpstr>
      <vt:lpstr>Urinary Tract Infection Rates in Continuing Facilities (n=10)</vt:lpstr>
      <vt:lpstr>Urine Testing Rates in New Facilities (n=13)</vt:lpstr>
      <vt:lpstr>Figure 2.  Urine Testing Rates in Continuing Facilities</vt:lpstr>
      <vt:lpstr>C. difficile Rates in New Facilities (n=13)</vt:lpstr>
      <vt:lpstr>C. difficile Rates in Continuing Facilities (n=10)</vt:lpstr>
      <vt:lpstr>Learning from our Experience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Emily Biocchi</cp:lastModifiedBy>
  <cp:revision>50</cp:revision>
  <dcterms:created xsi:type="dcterms:W3CDTF">2012-04-26T22:38:25Z</dcterms:created>
  <dcterms:modified xsi:type="dcterms:W3CDTF">2014-06-16T18:43:41Z</dcterms:modified>
</cp:coreProperties>
</file>